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1" r:id="rId7"/>
    <p:sldId id="262" r:id="rId8"/>
    <p:sldId id="264" r:id="rId9"/>
    <p:sldId id="265" r:id="rId10"/>
    <p:sldId id="266" r:id="rId11"/>
    <p:sldId id="281" r:id="rId12"/>
    <p:sldId id="268" r:id="rId13"/>
    <p:sldId id="267" r:id="rId14"/>
    <p:sldId id="282" r:id="rId15"/>
    <p:sldId id="272" r:id="rId16"/>
    <p:sldId id="283" r:id="rId17"/>
    <p:sldId id="284" r:id="rId18"/>
    <p:sldId id="275" r:id="rId19"/>
    <p:sldId id="276" r:id="rId20"/>
    <p:sldId id="287" r:id="rId21"/>
    <p:sldId id="286" r:id="rId22"/>
    <p:sldId id="288" r:id="rId23"/>
    <p:sldId id="285" r:id="rId24"/>
    <p:sldId id="289" r:id="rId25"/>
    <p:sldId id="279" r:id="rId26"/>
    <p:sldId id="280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29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hyperlink" Target="https://cocl.us/new_york_dataset" TargetMode="External"/><Relationship Id="rId4" Type="http://schemas.openxmlformats.org/officeDocument/2006/relationships/hyperlink" Target="https://en.wikipedia.org/wiki/List_of_postal_codes_in_South_Korea#Seoul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hyperlink" Target="https://cocl.us/new_york_dataset" TargetMode="External"/><Relationship Id="rId4" Type="http://schemas.openxmlformats.org/officeDocument/2006/relationships/hyperlink" Target="https://en.wikipedia.org/wiki/List_of_postal_codes_in_South_Korea#Seoul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New York City, USA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Toronto, Canada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Seoul, south Korea</a:t>
          </a:r>
        </a:p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ScaleX="189288" custScaleY="189288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 custScaleX="189288" custScaleY="189305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</dgm:spPr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ScaleX="189288" custScaleY="189288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>
          <a:noFill/>
        </a:ln>
      </dgm:spPr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36115F-4965-4BB2-9701-8CEFBAF0F2F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69F41-60AF-46FA-B37F-4314B0513C17}">
      <dgm:prSet phldrT="[Text]"/>
      <dgm:spPr/>
      <dgm:t>
        <a:bodyPr/>
        <a:lstStyle/>
        <a:p>
          <a:r>
            <a:rPr lang="en-US" dirty="0"/>
            <a:t>NYC</a:t>
          </a:r>
        </a:p>
      </dgm:t>
    </dgm:pt>
    <dgm:pt modelId="{587D6882-D5BD-4C02-852F-4103A29FDF7D}" type="parTrans" cxnId="{7F872185-C61F-47B8-A31D-E7DDE0268A40}">
      <dgm:prSet/>
      <dgm:spPr/>
      <dgm:t>
        <a:bodyPr/>
        <a:lstStyle/>
        <a:p>
          <a:endParaRPr lang="en-US"/>
        </a:p>
      </dgm:t>
    </dgm:pt>
    <dgm:pt modelId="{1C095BC9-9DFA-492B-B99A-DD74FC81CC06}" type="sibTrans" cxnId="{7F872185-C61F-47B8-A31D-E7DDE0268A40}">
      <dgm:prSet/>
      <dgm:spPr/>
      <dgm:t>
        <a:bodyPr/>
        <a:lstStyle/>
        <a:p>
          <a:endParaRPr lang="en-US"/>
        </a:p>
      </dgm:t>
    </dgm:pt>
    <dgm:pt modelId="{C6B7821E-0179-42B5-99A7-67A07C7EBD2F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Postal Code and Geospatial Data</a:t>
          </a:r>
          <a:endParaRPr lang="en-US" dirty="0"/>
        </a:p>
      </dgm:t>
    </dgm:pt>
    <dgm:pt modelId="{0E06B666-EB3E-40C8-8FF2-840FEDE2DC53}" type="parTrans" cxnId="{C75318EB-2F6E-4688-8082-739FECD0D89B}">
      <dgm:prSet/>
      <dgm:spPr/>
      <dgm:t>
        <a:bodyPr/>
        <a:lstStyle/>
        <a:p>
          <a:endParaRPr lang="en-US"/>
        </a:p>
      </dgm:t>
    </dgm:pt>
    <dgm:pt modelId="{9A0843DB-8DFE-4C87-BAA0-4C767844FF78}" type="sibTrans" cxnId="{C75318EB-2F6E-4688-8082-739FECD0D89B}">
      <dgm:prSet/>
      <dgm:spPr/>
      <dgm:t>
        <a:bodyPr/>
        <a:lstStyle/>
        <a:p>
          <a:endParaRPr lang="en-US"/>
        </a:p>
      </dgm:t>
    </dgm:pt>
    <dgm:pt modelId="{4B5D4F19-C557-4603-AD91-D24BE5EFDB73}">
      <dgm:prSet phldrT="[Text]"/>
      <dgm:spPr/>
      <dgm:t>
        <a:bodyPr/>
        <a:lstStyle/>
        <a:p>
          <a:r>
            <a:rPr lang="en-US" dirty="0"/>
            <a:t>Toronto</a:t>
          </a:r>
        </a:p>
      </dgm:t>
    </dgm:pt>
    <dgm:pt modelId="{223B96CE-E31C-44ED-A844-30813AE21865}" type="parTrans" cxnId="{5CCF4D18-5A8F-44A1-BF26-15B18B8FC99C}">
      <dgm:prSet/>
      <dgm:spPr/>
      <dgm:t>
        <a:bodyPr/>
        <a:lstStyle/>
        <a:p>
          <a:endParaRPr lang="en-US"/>
        </a:p>
      </dgm:t>
    </dgm:pt>
    <dgm:pt modelId="{293B2821-ABF4-471E-A00D-90D6B8BE4CF8}" type="sibTrans" cxnId="{5CCF4D18-5A8F-44A1-BF26-15B18B8FC99C}">
      <dgm:prSet/>
      <dgm:spPr/>
      <dgm:t>
        <a:bodyPr/>
        <a:lstStyle/>
        <a:p>
          <a:endParaRPr lang="en-US"/>
        </a:p>
      </dgm:t>
    </dgm:pt>
    <dgm:pt modelId="{46BE9DD6-5F11-4133-8398-C7454A586128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Postal Code</a:t>
          </a:r>
          <a:endParaRPr lang="en-US" dirty="0"/>
        </a:p>
      </dgm:t>
    </dgm:pt>
    <dgm:pt modelId="{A5F9C93D-106E-4E05-852F-CDB76B8E4F67}" type="parTrans" cxnId="{B873029B-019F-454A-88D3-7CC8CEC85477}">
      <dgm:prSet/>
      <dgm:spPr/>
      <dgm:t>
        <a:bodyPr/>
        <a:lstStyle/>
        <a:p>
          <a:endParaRPr lang="en-US"/>
        </a:p>
      </dgm:t>
    </dgm:pt>
    <dgm:pt modelId="{86BC1F1E-AE21-476F-AFD1-69724C85596E}" type="sibTrans" cxnId="{B873029B-019F-454A-88D3-7CC8CEC85477}">
      <dgm:prSet/>
      <dgm:spPr/>
      <dgm:t>
        <a:bodyPr/>
        <a:lstStyle/>
        <a:p>
          <a:endParaRPr lang="en-US"/>
        </a:p>
      </dgm:t>
    </dgm:pt>
    <dgm:pt modelId="{0CF368AD-B992-467F-93B9-1F88B18C0ABD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Geospatial Data</a:t>
          </a:r>
          <a:endParaRPr lang="en-US" dirty="0"/>
        </a:p>
      </dgm:t>
    </dgm:pt>
    <dgm:pt modelId="{D2045C03-F16A-4E67-A679-D8482CC04345}" type="parTrans" cxnId="{36D2FB09-1785-421E-B0B7-5F798009C111}">
      <dgm:prSet/>
      <dgm:spPr/>
      <dgm:t>
        <a:bodyPr/>
        <a:lstStyle/>
        <a:p>
          <a:endParaRPr lang="en-US"/>
        </a:p>
      </dgm:t>
    </dgm:pt>
    <dgm:pt modelId="{1EEBD470-3B08-4CCC-A65C-D1C17D0CC823}" type="sibTrans" cxnId="{36D2FB09-1785-421E-B0B7-5F798009C111}">
      <dgm:prSet/>
      <dgm:spPr/>
      <dgm:t>
        <a:bodyPr/>
        <a:lstStyle/>
        <a:p>
          <a:endParaRPr lang="en-US"/>
        </a:p>
      </dgm:t>
    </dgm:pt>
    <dgm:pt modelId="{FD0DE064-37A8-4D97-BB87-256377722F36}">
      <dgm:prSet phldrT="[Text]"/>
      <dgm:spPr/>
      <dgm:t>
        <a:bodyPr/>
        <a:lstStyle/>
        <a:p>
          <a:r>
            <a:rPr lang="en-US" dirty="0"/>
            <a:t>Seoul</a:t>
          </a:r>
        </a:p>
      </dgm:t>
    </dgm:pt>
    <dgm:pt modelId="{7F69EB0B-9B9F-4E57-A88E-5FDE733A8FD4}" type="parTrans" cxnId="{EB5A3B1B-9AD5-4C5E-B5E9-36463F93166C}">
      <dgm:prSet/>
      <dgm:spPr/>
      <dgm:t>
        <a:bodyPr/>
        <a:lstStyle/>
        <a:p>
          <a:endParaRPr lang="en-US"/>
        </a:p>
      </dgm:t>
    </dgm:pt>
    <dgm:pt modelId="{9AC5816C-66FA-46D6-9D07-D7F0E8FE2106}" type="sibTrans" cxnId="{EB5A3B1B-9AD5-4C5E-B5E9-36463F93166C}">
      <dgm:prSet/>
      <dgm:spPr/>
      <dgm:t>
        <a:bodyPr/>
        <a:lstStyle/>
        <a:p>
          <a:endParaRPr lang="en-US"/>
        </a:p>
      </dgm:t>
    </dgm:pt>
    <dgm:pt modelId="{76C858E7-8CE0-4C25-9C52-3E8C9044BAFD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4"/>
            </a:rPr>
            <a:t>Postal Code</a:t>
          </a:r>
          <a:endParaRPr lang="en-US" dirty="0"/>
        </a:p>
      </dgm:t>
    </dgm:pt>
    <dgm:pt modelId="{AE5179CD-AA5A-44AC-80FD-DC4C262A9733}" type="parTrans" cxnId="{170584BF-4C58-45E7-9C7E-E0492E938103}">
      <dgm:prSet/>
      <dgm:spPr/>
      <dgm:t>
        <a:bodyPr/>
        <a:lstStyle/>
        <a:p>
          <a:endParaRPr lang="en-US"/>
        </a:p>
      </dgm:t>
    </dgm:pt>
    <dgm:pt modelId="{D2820DFA-5E29-49F4-A157-615333877CE0}" type="sibTrans" cxnId="{170584BF-4C58-45E7-9C7E-E0492E938103}">
      <dgm:prSet/>
      <dgm:spPr/>
      <dgm:t>
        <a:bodyPr/>
        <a:lstStyle/>
        <a:p>
          <a:endParaRPr lang="en-US"/>
        </a:p>
      </dgm:t>
    </dgm:pt>
    <dgm:pt modelId="{F8FC5E20-9243-4B71-A392-2DC9F0D4B7E9}">
      <dgm:prSet phldrT="[Text]"/>
      <dgm:spPr/>
      <dgm:t>
        <a:bodyPr/>
        <a:lstStyle/>
        <a:p>
          <a:r>
            <a:rPr lang="en-US" dirty="0"/>
            <a:t>Latitude and Longitude data from Geopy</a:t>
          </a:r>
        </a:p>
      </dgm:t>
    </dgm:pt>
    <dgm:pt modelId="{D97F7DEE-F387-4300-A4F1-53B7CBBC7FF3}" type="parTrans" cxnId="{101369E2-0380-40FB-BE62-7FBAAAA367B6}">
      <dgm:prSet/>
      <dgm:spPr/>
      <dgm:t>
        <a:bodyPr/>
        <a:lstStyle/>
        <a:p>
          <a:endParaRPr lang="en-US"/>
        </a:p>
      </dgm:t>
    </dgm:pt>
    <dgm:pt modelId="{E4D69824-6062-4D5E-92FA-EC537CC9A573}" type="sibTrans" cxnId="{101369E2-0380-40FB-BE62-7FBAAAA367B6}">
      <dgm:prSet/>
      <dgm:spPr/>
      <dgm:t>
        <a:bodyPr/>
        <a:lstStyle/>
        <a:p>
          <a:endParaRPr lang="en-US"/>
        </a:p>
      </dgm:t>
    </dgm:pt>
    <dgm:pt modelId="{180F9C5C-32DA-4ABA-A213-E73DC5813317}">
      <dgm:prSet phldrT="[Text]"/>
      <dgm:spPr/>
      <dgm:t>
        <a:bodyPr/>
        <a:lstStyle/>
        <a:p>
          <a:r>
            <a:rPr lang="en-US" dirty="0"/>
            <a:t>Foursquare API</a:t>
          </a:r>
        </a:p>
      </dgm:t>
    </dgm:pt>
    <dgm:pt modelId="{CEC5F1A1-6B2A-42EB-B298-A6AC3DED424C}" type="parTrans" cxnId="{72AB7A94-CF17-4440-9C95-5AF4A3F9CF78}">
      <dgm:prSet/>
      <dgm:spPr/>
      <dgm:t>
        <a:bodyPr/>
        <a:lstStyle/>
        <a:p>
          <a:endParaRPr lang="en-US"/>
        </a:p>
      </dgm:t>
    </dgm:pt>
    <dgm:pt modelId="{48FE54C6-075E-4473-97AB-604554991979}" type="sibTrans" cxnId="{72AB7A94-CF17-4440-9C95-5AF4A3F9CF78}">
      <dgm:prSet/>
      <dgm:spPr/>
      <dgm:t>
        <a:bodyPr/>
        <a:lstStyle/>
        <a:p>
          <a:endParaRPr lang="en-US"/>
        </a:p>
      </dgm:t>
    </dgm:pt>
    <dgm:pt modelId="{033B8CCF-6A7C-488E-A4D3-1938357EC244}">
      <dgm:prSet phldrT="[Text]"/>
      <dgm:spPr/>
      <dgm:t>
        <a:bodyPr/>
        <a:lstStyle/>
        <a:p>
          <a:r>
            <a:rPr lang="en-US" dirty="0"/>
            <a:t>Foursquare API</a:t>
          </a:r>
        </a:p>
      </dgm:t>
    </dgm:pt>
    <dgm:pt modelId="{5885877E-918A-4FDD-93F1-CC955ACDAA03}" type="parTrans" cxnId="{B61F7B70-FFF1-4843-B431-920EDF3833B0}">
      <dgm:prSet/>
      <dgm:spPr/>
      <dgm:t>
        <a:bodyPr/>
        <a:lstStyle/>
        <a:p>
          <a:endParaRPr lang="en-US"/>
        </a:p>
      </dgm:t>
    </dgm:pt>
    <dgm:pt modelId="{DC48496C-E35C-494B-92A5-63C55217E09F}" type="sibTrans" cxnId="{B61F7B70-FFF1-4843-B431-920EDF3833B0}">
      <dgm:prSet/>
      <dgm:spPr/>
      <dgm:t>
        <a:bodyPr/>
        <a:lstStyle/>
        <a:p>
          <a:endParaRPr lang="en-US"/>
        </a:p>
      </dgm:t>
    </dgm:pt>
    <dgm:pt modelId="{6EED3BB8-90B1-4326-996A-76163073A674}">
      <dgm:prSet phldrT="[Text]"/>
      <dgm:spPr/>
      <dgm:t>
        <a:bodyPr/>
        <a:lstStyle/>
        <a:p>
          <a:r>
            <a:rPr lang="en-US" dirty="0"/>
            <a:t>Foursquare API</a:t>
          </a:r>
        </a:p>
      </dgm:t>
    </dgm:pt>
    <dgm:pt modelId="{F5C50ADF-5A9B-460D-ADDA-2DAEE7591367}" type="parTrans" cxnId="{E889D55B-AAD2-4637-BCF2-9ABAA84C2797}">
      <dgm:prSet/>
      <dgm:spPr/>
      <dgm:t>
        <a:bodyPr/>
        <a:lstStyle/>
        <a:p>
          <a:endParaRPr lang="en-US"/>
        </a:p>
      </dgm:t>
    </dgm:pt>
    <dgm:pt modelId="{ACB4B70E-D6DC-4721-BC72-CE0CBE70F959}" type="sibTrans" cxnId="{E889D55B-AAD2-4637-BCF2-9ABAA84C2797}">
      <dgm:prSet/>
      <dgm:spPr/>
      <dgm:t>
        <a:bodyPr/>
        <a:lstStyle/>
        <a:p>
          <a:endParaRPr lang="en-US"/>
        </a:p>
      </dgm:t>
    </dgm:pt>
    <dgm:pt modelId="{D25C7942-4CDD-415D-857D-703E54289D1F}" type="pres">
      <dgm:prSet presAssocID="{8936115F-4965-4BB2-9701-8CEFBAF0F2F5}" presName="Name0" presStyleCnt="0">
        <dgm:presLayoutVars>
          <dgm:dir/>
          <dgm:animLvl val="lvl"/>
          <dgm:resizeHandles val="exact"/>
        </dgm:presLayoutVars>
      </dgm:prSet>
      <dgm:spPr/>
    </dgm:pt>
    <dgm:pt modelId="{D9AF71D3-2145-401D-9640-E571C6B42B1F}" type="pres">
      <dgm:prSet presAssocID="{7A469F41-60AF-46FA-B37F-4314B0513C17}" presName="linNode" presStyleCnt="0"/>
      <dgm:spPr/>
    </dgm:pt>
    <dgm:pt modelId="{D8702E40-531E-4A17-850F-66D77AEB5DDF}" type="pres">
      <dgm:prSet presAssocID="{7A469F41-60AF-46FA-B37F-4314B0513C1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08206C5-8A7D-4BE1-A11D-8C8BEDDCCDDC}" type="pres">
      <dgm:prSet presAssocID="{7A469F41-60AF-46FA-B37F-4314B0513C17}" presName="descendantText" presStyleLbl="alignAccFollowNode1" presStyleIdx="0" presStyleCnt="3">
        <dgm:presLayoutVars>
          <dgm:bulletEnabled val="1"/>
        </dgm:presLayoutVars>
      </dgm:prSet>
      <dgm:spPr/>
    </dgm:pt>
    <dgm:pt modelId="{6A38E70D-2D14-4166-BA13-2F5F2D2BC08A}" type="pres">
      <dgm:prSet presAssocID="{1C095BC9-9DFA-492B-B99A-DD74FC81CC06}" presName="sp" presStyleCnt="0"/>
      <dgm:spPr/>
    </dgm:pt>
    <dgm:pt modelId="{4C414C9A-24C2-40E0-BB14-EAA4D76292AF}" type="pres">
      <dgm:prSet presAssocID="{4B5D4F19-C557-4603-AD91-D24BE5EFDB73}" presName="linNode" presStyleCnt="0"/>
      <dgm:spPr/>
    </dgm:pt>
    <dgm:pt modelId="{32445275-7421-43ED-B451-2F7F6B0F588F}" type="pres">
      <dgm:prSet presAssocID="{4B5D4F19-C557-4603-AD91-D24BE5EFDB7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4E0DB2D-EF76-4F18-A55C-95FFB8C3DA5B}" type="pres">
      <dgm:prSet presAssocID="{4B5D4F19-C557-4603-AD91-D24BE5EFDB73}" presName="descendantText" presStyleLbl="alignAccFollowNode1" presStyleIdx="1" presStyleCnt="3">
        <dgm:presLayoutVars>
          <dgm:bulletEnabled val="1"/>
        </dgm:presLayoutVars>
      </dgm:prSet>
      <dgm:spPr/>
    </dgm:pt>
    <dgm:pt modelId="{05CC8503-1233-4DDA-8C71-85F451196446}" type="pres">
      <dgm:prSet presAssocID="{293B2821-ABF4-471E-A00D-90D6B8BE4CF8}" presName="sp" presStyleCnt="0"/>
      <dgm:spPr/>
    </dgm:pt>
    <dgm:pt modelId="{D9D5E308-F008-4FC6-9047-FA62F516ABC9}" type="pres">
      <dgm:prSet presAssocID="{FD0DE064-37A8-4D97-BB87-256377722F36}" presName="linNode" presStyleCnt="0"/>
      <dgm:spPr/>
    </dgm:pt>
    <dgm:pt modelId="{52547FD6-C21E-44FF-8273-3B3662072586}" type="pres">
      <dgm:prSet presAssocID="{FD0DE064-37A8-4D97-BB87-256377722F3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89063FD-12D6-40D9-B38B-46F6265B7567}" type="pres">
      <dgm:prSet presAssocID="{FD0DE064-37A8-4D97-BB87-256377722F3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6D2FB09-1785-421E-B0B7-5F798009C111}" srcId="{4B5D4F19-C557-4603-AD91-D24BE5EFDB73}" destId="{0CF368AD-B992-467F-93B9-1F88B18C0ABD}" srcOrd="1" destOrd="0" parTransId="{D2045C03-F16A-4E67-A679-D8482CC04345}" sibTransId="{1EEBD470-3B08-4CCC-A65C-D1C17D0CC823}"/>
    <dgm:cxn modelId="{50701E10-2780-4413-B186-CA3CA3E652D6}" type="presOf" srcId="{8936115F-4965-4BB2-9701-8CEFBAF0F2F5}" destId="{D25C7942-4CDD-415D-857D-703E54289D1F}" srcOrd="0" destOrd="0" presId="urn:microsoft.com/office/officeart/2005/8/layout/vList5"/>
    <dgm:cxn modelId="{1F312318-7C90-4CB5-ACA9-1072611F5004}" type="presOf" srcId="{0CF368AD-B992-467F-93B9-1F88B18C0ABD}" destId="{84E0DB2D-EF76-4F18-A55C-95FFB8C3DA5B}" srcOrd="0" destOrd="1" presId="urn:microsoft.com/office/officeart/2005/8/layout/vList5"/>
    <dgm:cxn modelId="{5CCF4D18-5A8F-44A1-BF26-15B18B8FC99C}" srcId="{8936115F-4965-4BB2-9701-8CEFBAF0F2F5}" destId="{4B5D4F19-C557-4603-AD91-D24BE5EFDB73}" srcOrd="1" destOrd="0" parTransId="{223B96CE-E31C-44ED-A844-30813AE21865}" sibTransId="{293B2821-ABF4-471E-A00D-90D6B8BE4CF8}"/>
    <dgm:cxn modelId="{EB5A3B1B-9AD5-4C5E-B5E9-36463F93166C}" srcId="{8936115F-4965-4BB2-9701-8CEFBAF0F2F5}" destId="{FD0DE064-37A8-4D97-BB87-256377722F36}" srcOrd="2" destOrd="0" parTransId="{7F69EB0B-9B9F-4E57-A88E-5FDE733A8FD4}" sibTransId="{9AC5816C-66FA-46D6-9D07-D7F0E8FE2106}"/>
    <dgm:cxn modelId="{A3EDD832-E9FC-4E92-938E-510CED100F02}" type="presOf" srcId="{6EED3BB8-90B1-4326-996A-76163073A674}" destId="{089063FD-12D6-40D9-B38B-46F6265B7567}" srcOrd="0" destOrd="2" presId="urn:microsoft.com/office/officeart/2005/8/layout/vList5"/>
    <dgm:cxn modelId="{3EA86B36-7EC2-4911-A81A-6CD86014B377}" type="presOf" srcId="{4B5D4F19-C557-4603-AD91-D24BE5EFDB73}" destId="{32445275-7421-43ED-B451-2F7F6B0F588F}" srcOrd="0" destOrd="0" presId="urn:microsoft.com/office/officeart/2005/8/layout/vList5"/>
    <dgm:cxn modelId="{E889D55B-AAD2-4637-BCF2-9ABAA84C2797}" srcId="{FD0DE064-37A8-4D97-BB87-256377722F36}" destId="{6EED3BB8-90B1-4326-996A-76163073A674}" srcOrd="2" destOrd="0" parTransId="{F5C50ADF-5A9B-460D-ADDA-2DAEE7591367}" sibTransId="{ACB4B70E-D6DC-4721-BC72-CE0CBE70F959}"/>
    <dgm:cxn modelId="{B2D6075D-C446-4CFD-9A8C-17E293651119}" type="presOf" srcId="{180F9C5C-32DA-4ABA-A213-E73DC5813317}" destId="{E08206C5-8A7D-4BE1-A11D-8C8BEDDCCDDC}" srcOrd="0" destOrd="1" presId="urn:microsoft.com/office/officeart/2005/8/layout/vList5"/>
    <dgm:cxn modelId="{3A5A4F60-0DC9-411C-9CF2-E317F298047A}" type="presOf" srcId="{033B8CCF-6A7C-488E-A4D3-1938357EC244}" destId="{84E0DB2D-EF76-4F18-A55C-95FFB8C3DA5B}" srcOrd="0" destOrd="2" presId="urn:microsoft.com/office/officeart/2005/8/layout/vList5"/>
    <dgm:cxn modelId="{92043E6C-1F1B-47E6-AF16-5012C5DADFD4}" type="presOf" srcId="{FD0DE064-37A8-4D97-BB87-256377722F36}" destId="{52547FD6-C21E-44FF-8273-3B3662072586}" srcOrd="0" destOrd="0" presId="urn:microsoft.com/office/officeart/2005/8/layout/vList5"/>
    <dgm:cxn modelId="{B61F7B70-FFF1-4843-B431-920EDF3833B0}" srcId="{4B5D4F19-C557-4603-AD91-D24BE5EFDB73}" destId="{033B8CCF-6A7C-488E-A4D3-1938357EC244}" srcOrd="2" destOrd="0" parTransId="{5885877E-918A-4FDD-93F1-CC955ACDAA03}" sibTransId="{DC48496C-E35C-494B-92A5-63C55217E09F}"/>
    <dgm:cxn modelId="{88876655-5CE8-4601-B8D7-203DD2A375C0}" type="presOf" srcId="{7A469F41-60AF-46FA-B37F-4314B0513C17}" destId="{D8702E40-531E-4A17-850F-66D77AEB5DDF}" srcOrd="0" destOrd="0" presId="urn:microsoft.com/office/officeart/2005/8/layout/vList5"/>
    <dgm:cxn modelId="{1AD22083-40E3-4FD5-A3C5-F90197F953DB}" type="presOf" srcId="{C6B7821E-0179-42B5-99A7-67A07C7EBD2F}" destId="{E08206C5-8A7D-4BE1-A11D-8C8BEDDCCDDC}" srcOrd="0" destOrd="0" presId="urn:microsoft.com/office/officeart/2005/8/layout/vList5"/>
    <dgm:cxn modelId="{7F872185-C61F-47B8-A31D-E7DDE0268A40}" srcId="{8936115F-4965-4BB2-9701-8CEFBAF0F2F5}" destId="{7A469F41-60AF-46FA-B37F-4314B0513C17}" srcOrd="0" destOrd="0" parTransId="{587D6882-D5BD-4C02-852F-4103A29FDF7D}" sibTransId="{1C095BC9-9DFA-492B-B99A-DD74FC81CC06}"/>
    <dgm:cxn modelId="{72AB7A94-CF17-4440-9C95-5AF4A3F9CF78}" srcId="{7A469F41-60AF-46FA-B37F-4314B0513C17}" destId="{180F9C5C-32DA-4ABA-A213-E73DC5813317}" srcOrd="1" destOrd="0" parTransId="{CEC5F1A1-6B2A-42EB-B298-A6AC3DED424C}" sibTransId="{48FE54C6-075E-4473-97AB-604554991979}"/>
    <dgm:cxn modelId="{E7BF489A-0A17-4053-9A54-5370FD66AB30}" type="presOf" srcId="{46BE9DD6-5F11-4133-8398-C7454A586128}" destId="{84E0DB2D-EF76-4F18-A55C-95FFB8C3DA5B}" srcOrd="0" destOrd="0" presId="urn:microsoft.com/office/officeart/2005/8/layout/vList5"/>
    <dgm:cxn modelId="{B873029B-019F-454A-88D3-7CC8CEC85477}" srcId="{4B5D4F19-C557-4603-AD91-D24BE5EFDB73}" destId="{46BE9DD6-5F11-4133-8398-C7454A586128}" srcOrd="0" destOrd="0" parTransId="{A5F9C93D-106E-4E05-852F-CDB76B8E4F67}" sibTransId="{86BC1F1E-AE21-476F-AFD1-69724C85596E}"/>
    <dgm:cxn modelId="{170584BF-4C58-45E7-9C7E-E0492E938103}" srcId="{FD0DE064-37A8-4D97-BB87-256377722F36}" destId="{76C858E7-8CE0-4C25-9C52-3E8C9044BAFD}" srcOrd="0" destOrd="0" parTransId="{AE5179CD-AA5A-44AC-80FD-DC4C262A9733}" sibTransId="{D2820DFA-5E29-49F4-A157-615333877CE0}"/>
    <dgm:cxn modelId="{774B84D9-D680-4D4D-809F-9410A4D3D2DA}" type="presOf" srcId="{76C858E7-8CE0-4C25-9C52-3E8C9044BAFD}" destId="{089063FD-12D6-40D9-B38B-46F6265B7567}" srcOrd="0" destOrd="0" presId="urn:microsoft.com/office/officeart/2005/8/layout/vList5"/>
    <dgm:cxn modelId="{101369E2-0380-40FB-BE62-7FBAAAA367B6}" srcId="{FD0DE064-37A8-4D97-BB87-256377722F36}" destId="{F8FC5E20-9243-4B71-A392-2DC9F0D4B7E9}" srcOrd="1" destOrd="0" parTransId="{D97F7DEE-F387-4300-A4F1-53B7CBBC7FF3}" sibTransId="{E4D69824-6062-4D5E-92FA-EC537CC9A573}"/>
    <dgm:cxn modelId="{548917E9-C831-4EEB-BAA3-00C78DFA54EA}" type="presOf" srcId="{F8FC5E20-9243-4B71-A392-2DC9F0D4B7E9}" destId="{089063FD-12D6-40D9-B38B-46F6265B7567}" srcOrd="0" destOrd="1" presId="urn:microsoft.com/office/officeart/2005/8/layout/vList5"/>
    <dgm:cxn modelId="{C75318EB-2F6E-4688-8082-739FECD0D89B}" srcId="{7A469F41-60AF-46FA-B37F-4314B0513C17}" destId="{C6B7821E-0179-42B5-99A7-67A07C7EBD2F}" srcOrd="0" destOrd="0" parTransId="{0E06B666-EB3E-40C8-8FF2-840FEDE2DC53}" sibTransId="{9A0843DB-8DFE-4C87-BAA0-4C767844FF78}"/>
    <dgm:cxn modelId="{97E50961-4109-4EF0-95A6-CCEC48CFC47F}" type="presParOf" srcId="{D25C7942-4CDD-415D-857D-703E54289D1F}" destId="{D9AF71D3-2145-401D-9640-E571C6B42B1F}" srcOrd="0" destOrd="0" presId="urn:microsoft.com/office/officeart/2005/8/layout/vList5"/>
    <dgm:cxn modelId="{3BE61852-F0C6-47B5-9757-804C3B06414F}" type="presParOf" srcId="{D9AF71D3-2145-401D-9640-E571C6B42B1F}" destId="{D8702E40-531E-4A17-850F-66D77AEB5DDF}" srcOrd="0" destOrd="0" presId="urn:microsoft.com/office/officeart/2005/8/layout/vList5"/>
    <dgm:cxn modelId="{C3025A45-3FAB-451F-8802-3CEE940E9404}" type="presParOf" srcId="{D9AF71D3-2145-401D-9640-E571C6B42B1F}" destId="{E08206C5-8A7D-4BE1-A11D-8C8BEDDCCDDC}" srcOrd="1" destOrd="0" presId="urn:microsoft.com/office/officeart/2005/8/layout/vList5"/>
    <dgm:cxn modelId="{F6CB2EC4-6C99-45E5-8DD9-7B4385B5A1FD}" type="presParOf" srcId="{D25C7942-4CDD-415D-857D-703E54289D1F}" destId="{6A38E70D-2D14-4166-BA13-2F5F2D2BC08A}" srcOrd="1" destOrd="0" presId="urn:microsoft.com/office/officeart/2005/8/layout/vList5"/>
    <dgm:cxn modelId="{A38D6BB5-5351-4267-BD30-ED707EC77908}" type="presParOf" srcId="{D25C7942-4CDD-415D-857D-703E54289D1F}" destId="{4C414C9A-24C2-40E0-BB14-EAA4D76292AF}" srcOrd="2" destOrd="0" presId="urn:microsoft.com/office/officeart/2005/8/layout/vList5"/>
    <dgm:cxn modelId="{7492485B-8220-40C7-BC4F-7349462C4868}" type="presParOf" srcId="{4C414C9A-24C2-40E0-BB14-EAA4D76292AF}" destId="{32445275-7421-43ED-B451-2F7F6B0F588F}" srcOrd="0" destOrd="0" presId="urn:microsoft.com/office/officeart/2005/8/layout/vList5"/>
    <dgm:cxn modelId="{26055729-761B-4280-87D6-AD66B20750F9}" type="presParOf" srcId="{4C414C9A-24C2-40E0-BB14-EAA4D76292AF}" destId="{84E0DB2D-EF76-4F18-A55C-95FFB8C3DA5B}" srcOrd="1" destOrd="0" presId="urn:microsoft.com/office/officeart/2005/8/layout/vList5"/>
    <dgm:cxn modelId="{324FFA77-EF94-44B7-B0BF-6611B925A8D4}" type="presParOf" srcId="{D25C7942-4CDD-415D-857D-703E54289D1F}" destId="{05CC8503-1233-4DDA-8C71-85F451196446}" srcOrd="3" destOrd="0" presId="urn:microsoft.com/office/officeart/2005/8/layout/vList5"/>
    <dgm:cxn modelId="{664C18C7-8FA7-487B-8B93-F6ECF7C5AE68}" type="presParOf" srcId="{D25C7942-4CDD-415D-857D-703E54289D1F}" destId="{D9D5E308-F008-4FC6-9047-FA62F516ABC9}" srcOrd="4" destOrd="0" presId="urn:microsoft.com/office/officeart/2005/8/layout/vList5"/>
    <dgm:cxn modelId="{EB879969-E121-44B0-9543-F44C9C78C215}" type="presParOf" srcId="{D9D5E308-F008-4FC6-9047-FA62F516ABC9}" destId="{52547FD6-C21E-44FF-8273-3B3662072586}" srcOrd="0" destOrd="0" presId="urn:microsoft.com/office/officeart/2005/8/layout/vList5"/>
    <dgm:cxn modelId="{28F91B4E-BA4F-46AA-B76A-D3BA5AE6495C}" type="presParOf" srcId="{D9D5E308-F008-4FC6-9047-FA62F516ABC9}" destId="{089063FD-12D6-40D9-B38B-46F6265B75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9D4599-8A75-4A37-80D2-200DDA21ECDB}" type="doc">
      <dgm:prSet loTypeId="urn:microsoft.com/office/officeart/2005/8/layout/h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0CBC0-69AA-4FEB-811F-FEED6D74B01E}">
      <dgm:prSet phldrT="[Text]"/>
      <dgm:spPr/>
      <dgm:t>
        <a:bodyPr/>
        <a:lstStyle/>
        <a:p>
          <a:r>
            <a:rPr lang="en-US" dirty="0"/>
            <a:t>NYC</a:t>
          </a:r>
        </a:p>
      </dgm:t>
    </dgm:pt>
    <dgm:pt modelId="{24B0C93F-57AD-40E3-AB51-81B141D33E70}" type="parTrans" cxnId="{BED7CB95-5276-440C-B3E1-ADE297A29A0A}">
      <dgm:prSet/>
      <dgm:spPr/>
      <dgm:t>
        <a:bodyPr/>
        <a:lstStyle/>
        <a:p>
          <a:endParaRPr lang="en-US"/>
        </a:p>
      </dgm:t>
    </dgm:pt>
    <dgm:pt modelId="{6E81C0D5-4A28-4532-9062-24A290A253EB}" type="sibTrans" cxnId="{BED7CB95-5276-440C-B3E1-ADE297A29A0A}">
      <dgm:prSet/>
      <dgm:spPr/>
      <dgm:t>
        <a:bodyPr/>
        <a:lstStyle/>
        <a:p>
          <a:endParaRPr lang="en-US"/>
        </a:p>
      </dgm:t>
    </dgm:pt>
    <dgm:pt modelId="{4FA234B7-0CF4-4CFE-B125-2ECE1C1E0F3A}">
      <dgm:prSet phldrT="[Text]"/>
      <dgm:spPr/>
      <dgm:t>
        <a:bodyPr/>
        <a:lstStyle/>
        <a:p>
          <a:r>
            <a:rPr lang="en-US" dirty="0"/>
            <a:t>Borough</a:t>
          </a:r>
        </a:p>
      </dgm:t>
    </dgm:pt>
    <dgm:pt modelId="{E1CA6A85-269A-42E8-8FBD-C1E27670E287}" type="parTrans" cxnId="{6BA4DD7B-613E-4400-B7DD-15D232E413BF}">
      <dgm:prSet/>
      <dgm:spPr/>
      <dgm:t>
        <a:bodyPr/>
        <a:lstStyle/>
        <a:p>
          <a:endParaRPr lang="en-US"/>
        </a:p>
      </dgm:t>
    </dgm:pt>
    <dgm:pt modelId="{C962D704-DD72-4417-AC1D-95F088FB39BD}" type="sibTrans" cxnId="{6BA4DD7B-613E-4400-B7DD-15D232E413BF}">
      <dgm:prSet/>
      <dgm:spPr/>
      <dgm:t>
        <a:bodyPr/>
        <a:lstStyle/>
        <a:p>
          <a:endParaRPr lang="en-US"/>
        </a:p>
      </dgm:t>
    </dgm:pt>
    <dgm:pt modelId="{475254B4-23E5-40FD-9CC4-4066F7FAD212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CD891599-A8BC-427D-96C1-0BD47CE78B5F}" type="parTrans" cxnId="{D9769B1B-29DC-4587-9C98-63BE6F1223C9}">
      <dgm:prSet/>
      <dgm:spPr/>
      <dgm:t>
        <a:bodyPr/>
        <a:lstStyle/>
        <a:p>
          <a:endParaRPr lang="en-US"/>
        </a:p>
      </dgm:t>
    </dgm:pt>
    <dgm:pt modelId="{AEDDCA60-EE95-4B17-8285-829C97D9BE64}" type="sibTrans" cxnId="{D9769B1B-29DC-4587-9C98-63BE6F1223C9}">
      <dgm:prSet/>
      <dgm:spPr/>
      <dgm:t>
        <a:bodyPr/>
        <a:lstStyle/>
        <a:p>
          <a:endParaRPr lang="en-US"/>
        </a:p>
      </dgm:t>
    </dgm:pt>
    <dgm:pt modelId="{D5D2AE1E-796F-4250-A27C-1806E427BE69}">
      <dgm:prSet phldrT="[Text]"/>
      <dgm:spPr/>
      <dgm:t>
        <a:bodyPr/>
        <a:lstStyle/>
        <a:p>
          <a:r>
            <a:rPr lang="en-US" dirty="0"/>
            <a:t>Toronto</a:t>
          </a:r>
        </a:p>
      </dgm:t>
    </dgm:pt>
    <dgm:pt modelId="{BA7C16D8-7DA5-4BE9-BD08-D00F78A22864}" type="parTrans" cxnId="{6DDAFF99-B65F-4BC1-BD1A-0581AB747527}">
      <dgm:prSet/>
      <dgm:spPr/>
      <dgm:t>
        <a:bodyPr/>
        <a:lstStyle/>
        <a:p>
          <a:endParaRPr lang="en-US"/>
        </a:p>
      </dgm:t>
    </dgm:pt>
    <dgm:pt modelId="{F8CAC779-9250-457E-9FB8-EA3793A0607A}" type="sibTrans" cxnId="{6DDAFF99-B65F-4BC1-BD1A-0581AB747527}">
      <dgm:prSet/>
      <dgm:spPr/>
      <dgm:t>
        <a:bodyPr/>
        <a:lstStyle/>
        <a:p>
          <a:endParaRPr lang="en-US"/>
        </a:p>
      </dgm:t>
    </dgm:pt>
    <dgm:pt modelId="{A22747CD-ACC7-4B5D-8D8F-098D647DB622}">
      <dgm:prSet phldrT="[Text]"/>
      <dgm:spPr/>
      <dgm:t>
        <a:bodyPr/>
        <a:lstStyle/>
        <a:p>
          <a:r>
            <a:rPr lang="en-US" dirty="0"/>
            <a:t>Borough</a:t>
          </a:r>
        </a:p>
      </dgm:t>
    </dgm:pt>
    <dgm:pt modelId="{F4C62520-0470-475D-A156-21F75F8D2135}" type="parTrans" cxnId="{06A7B2BF-F5F3-485F-AF33-F943EB5F3B49}">
      <dgm:prSet/>
      <dgm:spPr/>
      <dgm:t>
        <a:bodyPr/>
        <a:lstStyle/>
        <a:p>
          <a:endParaRPr lang="en-US"/>
        </a:p>
      </dgm:t>
    </dgm:pt>
    <dgm:pt modelId="{40D749EA-1449-4A06-A2CE-B2CD30E9FD1D}" type="sibTrans" cxnId="{06A7B2BF-F5F3-485F-AF33-F943EB5F3B49}">
      <dgm:prSet/>
      <dgm:spPr/>
      <dgm:t>
        <a:bodyPr/>
        <a:lstStyle/>
        <a:p>
          <a:endParaRPr lang="en-US"/>
        </a:p>
      </dgm:t>
    </dgm:pt>
    <dgm:pt modelId="{771BBD9F-069E-498B-AA86-A1B165E7595A}">
      <dgm:prSet phldrT="[Text]"/>
      <dgm:spPr/>
      <dgm:t>
        <a:bodyPr/>
        <a:lstStyle/>
        <a:p>
          <a:r>
            <a:rPr lang="en-US" dirty="0"/>
            <a:t>Latitude</a:t>
          </a:r>
        </a:p>
      </dgm:t>
    </dgm:pt>
    <dgm:pt modelId="{892BC3BD-BBF2-4361-AC45-E01123E78BC7}" type="parTrans" cxnId="{8BA579C1-1556-439D-8BFB-ECDB350E6BD2}">
      <dgm:prSet/>
      <dgm:spPr/>
      <dgm:t>
        <a:bodyPr/>
        <a:lstStyle/>
        <a:p>
          <a:endParaRPr lang="en-US"/>
        </a:p>
      </dgm:t>
    </dgm:pt>
    <dgm:pt modelId="{F229FBE1-960C-4357-83F9-6A846017C1FB}" type="sibTrans" cxnId="{8BA579C1-1556-439D-8BFB-ECDB350E6BD2}">
      <dgm:prSet/>
      <dgm:spPr/>
      <dgm:t>
        <a:bodyPr/>
        <a:lstStyle/>
        <a:p>
          <a:endParaRPr lang="en-US"/>
        </a:p>
      </dgm:t>
    </dgm:pt>
    <dgm:pt modelId="{BA562556-2410-4A53-969E-1441A16343CB}">
      <dgm:prSet phldrT="[Text]"/>
      <dgm:spPr/>
      <dgm:t>
        <a:bodyPr/>
        <a:lstStyle/>
        <a:p>
          <a:r>
            <a:rPr lang="en-US" dirty="0"/>
            <a:t>Seoul</a:t>
          </a:r>
        </a:p>
      </dgm:t>
    </dgm:pt>
    <dgm:pt modelId="{ED33A4E2-4550-4CFE-AC18-FC05697008D6}" type="parTrans" cxnId="{08884B04-B433-4A92-ACEA-1ACE21B2B408}">
      <dgm:prSet/>
      <dgm:spPr/>
      <dgm:t>
        <a:bodyPr/>
        <a:lstStyle/>
        <a:p>
          <a:endParaRPr lang="en-US"/>
        </a:p>
      </dgm:t>
    </dgm:pt>
    <dgm:pt modelId="{C703D6DE-28D3-4EB0-8F3D-EC46E714F27A}" type="sibTrans" cxnId="{08884B04-B433-4A92-ACEA-1ACE21B2B408}">
      <dgm:prSet/>
      <dgm:spPr/>
      <dgm:t>
        <a:bodyPr/>
        <a:lstStyle/>
        <a:p>
          <a:endParaRPr lang="en-US"/>
        </a:p>
      </dgm:t>
    </dgm:pt>
    <dgm:pt modelId="{9FC1F736-E2A9-490B-ABC6-913056229CC4}">
      <dgm:prSet phldrT="[Text]"/>
      <dgm:spPr/>
      <dgm:t>
        <a:bodyPr/>
        <a:lstStyle/>
        <a:p>
          <a:r>
            <a:rPr lang="en-US" dirty="0"/>
            <a:t>Postcode</a:t>
          </a:r>
        </a:p>
      </dgm:t>
    </dgm:pt>
    <dgm:pt modelId="{16D21742-7DAD-4D41-B6AC-255C9D3D90C4}" type="parTrans" cxnId="{6A80CC58-99CC-437B-9908-D6980209481A}">
      <dgm:prSet/>
      <dgm:spPr/>
      <dgm:t>
        <a:bodyPr/>
        <a:lstStyle/>
        <a:p>
          <a:endParaRPr lang="en-US"/>
        </a:p>
      </dgm:t>
    </dgm:pt>
    <dgm:pt modelId="{BFDC7CEB-ED67-4453-B34D-4FFDBB74276A}" type="sibTrans" cxnId="{6A80CC58-99CC-437B-9908-D6980209481A}">
      <dgm:prSet/>
      <dgm:spPr/>
      <dgm:t>
        <a:bodyPr/>
        <a:lstStyle/>
        <a:p>
          <a:endParaRPr lang="en-US"/>
        </a:p>
      </dgm:t>
    </dgm:pt>
    <dgm:pt modelId="{B0F33E1F-DA76-40E0-BA26-65221F309279}">
      <dgm:prSet phldrT="[Text]"/>
      <dgm:spPr/>
      <dgm:t>
        <a:bodyPr/>
        <a:lstStyle/>
        <a:p>
          <a:r>
            <a:rPr lang="en-US" dirty="0"/>
            <a:t>Latitude</a:t>
          </a:r>
        </a:p>
      </dgm:t>
    </dgm:pt>
    <dgm:pt modelId="{FB18C9B9-7E6C-4717-A762-35C81D60EBAE}" type="parTrans" cxnId="{942A8D9D-5162-4C62-B9FE-E37A627BB9F1}">
      <dgm:prSet/>
      <dgm:spPr/>
      <dgm:t>
        <a:bodyPr/>
        <a:lstStyle/>
        <a:p>
          <a:endParaRPr lang="en-US"/>
        </a:p>
      </dgm:t>
    </dgm:pt>
    <dgm:pt modelId="{441A577D-4292-4F67-B833-90295E13DF3E}" type="sibTrans" cxnId="{942A8D9D-5162-4C62-B9FE-E37A627BB9F1}">
      <dgm:prSet/>
      <dgm:spPr/>
      <dgm:t>
        <a:bodyPr/>
        <a:lstStyle/>
        <a:p>
          <a:endParaRPr lang="en-US"/>
        </a:p>
      </dgm:t>
    </dgm:pt>
    <dgm:pt modelId="{D42F5A82-E97D-4B03-BD55-282351DEEC3B}">
      <dgm:prSet phldrT="[Text]"/>
      <dgm:spPr/>
      <dgm:t>
        <a:bodyPr/>
        <a:lstStyle/>
        <a:p>
          <a:r>
            <a:rPr lang="en-US" dirty="0"/>
            <a:t>Longitude</a:t>
          </a:r>
        </a:p>
      </dgm:t>
    </dgm:pt>
    <dgm:pt modelId="{D6FFD6EE-8618-4E51-A49A-00E3AEF5FF6B}" type="parTrans" cxnId="{E967C858-0642-4635-B2E7-C6224CF548B2}">
      <dgm:prSet/>
      <dgm:spPr/>
      <dgm:t>
        <a:bodyPr/>
        <a:lstStyle/>
        <a:p>
          <a:endParaRPr lang="en-US"/>
        </a:p>
      </dgm:t>
    </dgm:pt>
    <dgm:pt modelId="{5113E07D-7732-4547-AC81-E232D9C2AD35}" type="sibTrans" cxnId="{E967C858-0642-4635-B2E7-C6224CF548B2}">
      <dgm:prSet/>
      <dgm:spPr/>
      <dgm:t>
        <a:bodyPr/>
        <a:lstStyle/>
        <a:p>
          <a:endParaRPr lang="en-US"/>
        </a:p>
      </dgm:t>
    </dgm:pt>
    <dgm:pt modelId="{CD356075-7E9D-4EBA-88D0-D48B2C7C7D19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BB897F22-F365-41C9-BE5E-38D47778B1B0}" type="parTrans" cxnId="{1D9186F9-60F8-439B-82A8-C97BDFB3DCD8}">
      <dgm:prSet/>
      <dgm:spPr/>
      <dgm:t>
        <a:bodyPr/>
        <a:lstStyle/>
        <a:p>
          <a:endParaRPr lang="en-US"/>
        </a:p>
      </dgm:t>
    </dgm:pt>
    <dgm:pt modelId="{D604AABD-1D72-424A-ACF6-D2A6F722F3A6}" type="sibTrans" cxnId="{1D9186F9-60F8-439B-82A8-C97BDFB3DCD8}">
      <dgm:prSet/>
      <dgm:spPr/>
      <dgm:t>
        <a:bodyPr/>
        <a:lstStyle/>
        <a:p>
          <a:endParaRPr lang="en-US"/>
        </a:p>
      </dgm:t>
    </dgm:pt>
    <dgm:pt modelId="{75467C9C-8926-4D53-9CFF-F7730343FCF3}">
      <dgm:prSet phldrT="[Text]"/>
      <dgm:spPr/>
      <dgm:t>
        <a:bodyPr/>
        <a:lstStyle/>
        <a:p>
          <a:r>
            <a:rPr lang="en-US" dirty="0"/>
            <a:t>Postcode</a:t>
          </a:r>
        </a:p>
      </dgm:t>
    </dgm:pt>
    <dgm:pt modelId="{FD09C052-3C90-4330-B6FA-7CA69C325444}" type="parTrans" cxnId="{D5630DA0-762F-4855-87AE-34C1867F3F61}">
      <dgm:prSet/>
      <dgm:spPr/>
      <dgm:t>
        <a:bodyPr/>
        <a:lstStyle/>
        <a:p>
          <a:endParaRPr lang="en-US"/>
        </a:p>
      </dgm:t>
    </dgm:pt>
    <dgm:pt modelId="{AFBBE18E-3403-4226-ACCB-1610326DC9EE}" type="sibTrans" cxnId="{D5630DA0-762F-4855-87AE-34C1867F3F61}">
      <dgm:prSet/>
      <dgm:spPr/>
      <dgm:t>
        <a:bodyPr/>
        <a:lstStyle/>
        <a:p>
          <a:endParaRPr lang="en-US"/>
        </a:p>
      </dgm:t>
    </dgm:pt>
    <dgm:pt modelId="{43B1A192-E83A-4B7A-BEB3-1D4618F3FA2A}">
      <dgm:prSet phldrT="[Text]"/>
      <dgm:spPr/>
      <dgm:t>
        <a:bodyPr/>
        <a:lstStyle/>
        <a:p>
          <a:r>
            <a:rPr lang="en-US" dirty="0"/>
            <a:t>Longitude</a:t>
          </a:r>
        </a:p>
      </dgm:t>
    </dgm:pt>
    <dgm:pt modelId="{94F99166-22AA-4351-8DDB-BBC9AB961740}" type="parTrans" cxnId="{CFB50098-A46D-4501-8223-5D0A5F042F00}">
      <dgm:prSet/>
      <dgm:spPr/>
      <dgm:t>
        <a:bodyPr/>
        <a:lstStyle/>
        <a:p>
          <a:endParaRPr lang="en-US"/>
        </a:p>
      </dgm:t>
    </dgm:pt>
    <dgm:pt modelId="{27011000-CBB3-418B-9D1A-F42BCF347729}" type="sibTrans" cxnId="{CFB50098-A46D-4501-8223-5D0A5F042F00}">
      <dgm:prSet/>
      <dgm:spPr/>
      <dgm:t>
        <a:bodyPr/>
        <a:lstStyle/>
        <a:p>
          <a:endParaRPr lang="en-US"/>
        </a:p>
      </dgm:t>
    </dgm:pt>
    <dgm:pt modelId="{2959973F-F244-4F40-9BD7-9E659332FE11}">
      <dgm:prSet phldrT="[Text]"/>
      <dgm:spPr/>
      <dgm:t>
        <a:bodyPr/>
        <a:lstStyle/>
        <a:p>
          <a:r>
            <a:rPr lang="en-US" dirty="0"/>
            <a:t>District</a:t>
          </a:r>
        </a:p>
      </dgm:t>
    </dgm:pt>
    <dgm:pt modelId="{67F2760E-8613-4B65-9226-EFE646B91549}" type="parTrans" cxnId="{027A7187-D01D-4009-89FF-65500608D4A1}">
      <dgm:prSet/>
      <dgm:spPr/>
      <dgm:t>
        <a:bodyPr/>
        <a:lstStyle/>
        <a:p>
          <a:endParaRPr lang="en-US"/>
        </a:p>
      </dgm:t>
    </dgm:pt>
    <dgm:pt modelId="{B26D58B5-59F4-4C9D-91D6-870EAD2D3A01}" type="sibTrans" cxnId="{027A7187-D01D-4009-89FF-65500608D4A1}">
      <dgm:prSet/>
      <dgm:spPr/>
      <dgm:t>
        <a:bodyPr/>
        <a:lstStyle/>
        <a:p>
          <a:endParaRPr lang="en-US"/>
        </a:p>
      </dgm:t>
    </dgm:pt>
    <dgm:pt modelId="{F2801BC4-7156-4198-BFF9-AEACC4E784A1}">
      <dgm:prSet phldrT="[Text]"/>
      <dgm:spPr/>
      <dgm:t>
        <a:bodyPr/>
        <a:lstStyle/>
        <a:p>
          <a:r>
            <a:rPr lang="en-US" dirty="0"/>
            <a:t>Latitude</a:t>
          </a:r>
        </a:p>
      </dgm:t>
    </dgm:pt>
    <dgm:pt modelId="{B01F9392-AC1B-4D95-ADC4-DEA6F250F2A2}" type="parTrans" cxnId="{31108539-D729-4BA7-9DDB-367CBD17CC6B}">
      <dgm:prSet/>
      <dgm:spPr/>
      <dgm:t>
        <a:bodyPr/>
        <a:lstStyle/>
        <a:p>
          <a:endParaRPr lang="en-US"/>
        </a:p>
      </dgm:t>
    </dgm:pt>
    <dgm:pt modelId="{5D401DDA-0D1C-4DC2-9C19-E726B4729652}" type="sibTrans" cxnId="{31108539-D729-4BA7-9DDB-367CBD17CC6B}">
      <dgm:prSet/>
      <dgm:spPr/>
      <dgm:t>
        <a:bodyPr/>
        <a:lstStyle/>
        <a:p>
          <a:endParaRPr lang="en-US"/>
        </a:p>
      </dgm:t>
    </dgm:pt>
    <dgm:pt modelId="{92691D80-BDD2-4071-B22E-6192481EA5B5}">
      <dgm:prSet phldrT="[Text]"/>
      <dgm:spPr/>
      <dgm:t>
        <a:bodyPr/>
        <a:lstStyle/>
        <a:p>
          <a:r>
            <a:rPr lang="en-US" dirty="0"/>
            <a:t>Longitude</a:t>
          </a:r>
        </a:p>
      </dgm:t>
    </dgm:pt>
    <dgm:pt modelId="{7A802926-94F7-4321-9290-C6FB97E997C2}" type="parTrans" cxnId="{D547E5FF-85B8-4A3B-A94C-AB1CA10F6C93}">
      <dgm:prSet/>
      <dgm:spPr/>
      <dgm:t>
        <a:bodyPr/>
        <a:lstStyle/>
        <a:p>
          <a:endParaRPr lang="en-US"/>
        </a:p>
      </dgm:t>
    </dgm:pt>
    <dgm:pt modelId="{E4A2C1E4-048D-4846-8604-54D0844A76FA}" type="sibTrans" cxnId="{D547E5FF-85B8-4A3B-A94C-AB1CA10F6C93}">
      <dgm:prSet/>
      <dgm:spPr/>
      <dgm:t>
        <a:bodyPr/>
        <a:lstStyle/>
        <a:p>
          <a:endParaRPr lang="en-US"/>
        </a:p>
      </dgm:t>
    </dgm:pt>
    <dgm:pt modelId="{82784A2A-8160-442C-8C9E-649B8B77353C}">
      <dgm:prSet phldrT="[Text]"/>
      <dgm:spPr/>
      <dgm:t>
        <a:bodyPr/>
        <a:lstStyle/>
        <a:p>
          <a:r>
            <a:rPr lang="en-US" dirty="0"/>
            <a:t>5 Unique Boroughs</a:t>
          </a:r>
        </a:p>
      </dgm:t>
    </dgm:pt>
    <dgm:pt modelId="{E1854D24-98AD-42D8-AFC9-59D18465A12C}" type="parTrans" cxnId="{A98B0BD7-0DB1-4394-B170-7AB9B033427A}">
      <dgm:prSet/>
      <dgm:spPr/>
      <dgm:t>
        <a:bodyPr/>
        <a:lstStyle/>
        <a:p>
          <a:endParaRPr lang="en-US"/>
        </a:p>
      </dgm:t>
    </dgm:pt>
    <dgm:pt modelId="{EB77C41F-B8EE-4C10-81B5-4D24DBC6C6C9}" type="sibTrans" cxnId="{A98B0BD7-0DB1-4394-B170-7AB9B033427A}">
      <dgm:prSet/>
      <dgm:spPr/>
      <dgm:t>
        <a:bodyPr/>
        <a:lstStyle/>
        <a:p>
          <a:endParaRPr lang="en-US"/>
        </a:p>
      </dgm:t>
    </dgm:pt>
    <dgm:pt modelId="{7B60D34F-B631-4C88-BC3C-151EDA5A79F2}">
      <dgm:prSet phldrT="[Text]"/>
      <dgm:spPr/>
      <dgm:t>
        <a:bodyPr/>
        <a:lstStyle/>
        <a:p>
          <a:endParaRPr lang="en-US" dirty="0"/>
        </a:p>
      </dgm:t>
    </dgm:pt>
    <dgm:pt modelId="{3D5A54FB-188F-4CF1-B7B3-ECE62537A1F1}" type="parTrans" cxnId="{26A0582B-7C76-492E-AD7D-7EC670DC79FF}">
      <dgm:prSet/>
      <dgm:spPr/>
      <dgm:t>
        <a:bodyPr/>
        <a:lstStyle/>
        <a:p>
          <a:endParaRPr lang="en-US"/>
        </a:p>
      </dgm:t>
    </dgm:pt>
    <dgm:pt modelId="{89D6334F-6AC9-4D3E-A570-99C65CD75326}" type="sibTrans" cxnId="{26A0582B-7C76-492E-AD7D-7EC670DC79FF}">
      <dgm:prSet/>
      <dgm:spPr/>
      <dgm:t>
        <a:bodyPr/>
        <a:lstStyle/>
        <a:p>
          <a:endParaRPr lang="en-US"/>
        </a:p>
      </dgm:t>
    </dgm:pt>
    <dgm:pt modelId="{C208EC93-4DD2-4510-A927-7CCF205D8AFC}">
      <dgm:prSet phldrT="[Text]"/>
      <dgm:spPr/>
      <dgm:t>
        <a:bodyPr/>
        <a:lstStyle/>
        <a:p>
          <a:r>
            <a:rPr lang="en-US" dirty="0"/>
            <a:t>306 Unique Neighborhoods</a:t>
          </a:r>
        </a:p>
      </dgm:t>
    </dgm:pt>
    <dgm:pt modelId="{F2B3E87D-FC40-4088-9896-277A165B58B9}" type="parTrans" cxnId="{93A946C2-6B0A-4EA2-A43E-51D73A3E6B04}">
      <dgm:prSet/>
      <dgm:spPr/>
      <dgm:t>
        <a:bodyPr/>
        <a:lstStyle/>
        <a:p>
          <a:endParaRPr lang="en-US"/>
        </a:p>
      </dgm:t>
    </dgm:pt>
    <dgm:pt modelId="{E9A111E8-225D-4F5F-8BB3-342A922EA963}" type="sibTrans" cxnId="{93A946C2-6B0A-4EA2-A43E-51D73A3E6B04}">
      <dgm:prSet/>
      <dgm:spPr/>
      <dgm:t>
        <a:bodyPr/>
        <a:lstStyle/>
        <a:p>
          <a:endParaRPr lang="en-US"/>
        </a:p>
      </dgm:t>
    </dgm:pt>
    <dgm:pt modelId="{42C4CE22-1825-4A79-80AB-8969E820D697}">
      <dgm:prSet phldrT="[Text]"/>
      <dgm:spPr/>
      <dgm:t>
        <a:bodyPr/>
        <a:lstStyle/>
        <a:p>
          <a:r>
            <a:rPr lang="en-US" dirty="0"/>
            <a:t>10 Unique Boroughs</a:t>
          </a:r>
        </a:p>
      </dgm:t>
    </dgm:pt>
    <dgm:pt modelId="{8713BE67-057F-40F1-BD9A-525ACCAA8F60}" type="parTrans" cxnId="{6ABBB7EF-F982-46FF-A0AE-F69C5E5E70A7}">
      <dgm:prSet/>
      <dgm:spPr/>
      <dgm:t>
        <a:bodyPr/>
        <a:lstStyle/>
        <a:p>
          <a:endParaRPr lang="en-US"/>
        </a:p>
      </dgm:t>
    </dgm:pt>
    <dgm:pt modelId="{8DEADBA9-78DA-419F-A0DA-F42FDD286183}" type="sibTrans" cxnId="{6ABBB7EF-F982-46FF-A0AE-F69C5E5E70A7}">
      <dgm:prSet/>
      <dgm:spPr/>
      <dgm:t>
        <a:bodyPr/>
        <a:lstStyle/>
        <a:p>
          <a:endParaRPr lang="en-US"/>
        </a:p>
      </dgm:t>
    </dgm:pt>
    <dgm:pt modelId="{68679B37-C0D5-4134-8841-6457D1AB55AE}">
      <dgm:prSet phldrT="[Text]"/>
      <dgm:spPr/>
      <dgm:t>
        <a:bodyPr/>
        <a:lstStyle/>
        <a:p>
          <a:endParaRPr lang="en-US" dirty="0"/>
        </a:p>
      </dgm:t>
    </dgm:pt>
    <dgm:pt modelId="{C2A527FF-23FB-482E-ABB4-2A094408861E}" type="parTrans" cxnId="{E8CAC5C2-4DE5-4C3F-8D12-AF1554057E8C}">
      <dgm:prSet/>
      <dgm:spPr/>
      <dgm:t>
        <a:bodyPr/>
        <a:lstStyle/>
        <a:p>
          <a:endParaRPr lang="en-US"/>
        </a:p>
      </dgm:t>
    </dgm:pt>
    <dgm:pt modelId="{8734472F-6F8F-4190-A91B-A8A1937E6388}" type="sibTrans" cxnId="{E8CAC5C2-4DE5-4C3F-8D12-AF1554057E8C}">
      <dgm:prSet/>
      <dgm:spPr/>
      <dgm:t>
        <a:bodyPr/>
        <a:lstStyle/>
        <a:p>
          <a:endParaRPr lang="en-US"/>
        </a:p>
      </dgm:t>
    </dgm:pt>
    <dgm:pt modelId="{B6BDAC0B-20EE-4711-A39B-5EC13992C97A}">
      <dgm:prSet phldrT="[Text]"/>
      <dgm:spPr/>
      <dgm:t>
        <a:bodyPr/>
        <a:lstStyle/>
        <a:p>
          <a:r>
            <a:rPr lang="en-US" dirty="0"/>
            <a:t>103 Unique Postcodes</a:t>
          </a:r>
        </a:p>
      </dgm:t>
    </dgm:pt>
    <dgm:pt modelId="{9AC71922-C0D1-44B2-B503-19E0FEFB962A}" type="parTrans" cxnId="{7C1B3843-B3EB-4D5B-A8BE-22BF7CDE1799}">
      <dgm:prSet/>
      <dgm:spPr/>
      <dgm:t>
        <a:bodyPr/>
        <a:lstStyle/>
        <a:p>
          <a:endParaRPr lang="en-US"/>
        </a:p>
      </dgm:t>
    </dgm:pt>
    <dgm:pt modelId="{BB3A30DF-CCAE-44A5-A242-67ED444E8397}" type="sibTrans" cxnId="{7C1B3843-B3EB-4D5B-A8BE-22BF7CDE1799}">
      <dgm:prSet/>
      <dgm:spPr/>
      <dgm:t>
        <a:bodyPr/>
        <a:lstStyle/>
        <a:p>
          <a:endParaRPr lang="en-US"/>
        </a:p>
      </dgm:t>
    </dgm:pt>
    <dgm:pt modelId="{455D3C8C-B376-400F-BE53-9C9831567B1C}">
      <dgm:prSet phldrT="[Text]"/>
      <dgm:spPr/>
      <dgm:t>
        <a:bodyPr/>
        <a:lstStyle/>
        <a:p>
          <a:r>
            <a:rPr lang="en-US" dirty="0"/>
            <a:t>25 Unique Districts</a:t>
          </a:r>
        </a:p>
      </dgm:t>
    </dgm:pt>
    <dgm:pt modelId="{DB060190-9408-4029-A5E4-4DE338654C23}" type="parTrans" cxnId="{BEE3AEBB-749E-4EE2-8FA0-515813D5CFD5}">
      <dgm:prSet/>
      <dgm:spPr/>
      <dgm:t>
        <a:bodyPr/>
        <a:lstStyle/>
        <a:p>
          <a:endParaRPr lang="en-US"/>
        </a:p>
      </dgm:t>
    </dgm:pt>
    <dgm:pt modelId="{47C19B30-1189-426C-AD80-F8F4AB5EE6CA}" type="sibTrans" cxnId="{BEE3AEBB-749E-4EE2-8FA0-515813D5CFD5}">
      <dgm:prSet/>
      <dgm:spPr/>
      <dgm:t>
        <a:bodyPr/>
        <a:lstStyle/>
        <a:p>
          <a:endParaRPr lang="en-US"/>
        </a:p>
      </dgm:t>
    </dgm:pt>
    <dgm:pt modelId="{0C243004-4513-4A19-9AD4-9F13FCE0A447}">
      <dgm:prSet phldrT="[Text]"/>
      <dgm:spPr/>
      <dgm:t>
        <a:bodyPr/>
        <a:lstStyle/>
        <a:p>
          <a:endParaRPr lang="en-US" dirty="0"/>
        </a:p>
      </dgm:t>
    </dgm:pt>
    <dgm:pt modelId="{E31A9448-BAED-4FC2-8C30-5B299E157CDE}" type="parTrans" cxnId="{4B70FCB0-3F17-4BD7-B80B-6CAEE5779AEE}">
      <dgm:prSet/>
      <dgm:spPr/>
      <dgm:t>
        <a:bodyPr/>
        <a:lstStyle/>
        <a:p>
          <a:endParaRPr lang="en-US"/>
        </a:p>
      </dgm:t>
    </dgm:pt>
    <dgm:pt modelId="{0ECDE91D-E3F9-4250-892A-73199AEFE3C9}" type="sibTrans" cxnId="{4B70FCB0-3F17-4BD7-B80B-6CAEE5779AEE}">
      <dgm:prSet/>
      <dgm:spPr/>
      <dgm:t>
        <a:bodyPr/>
        <a:lstStyle/>
        <a:p>
          <a:endParaRPr lang="en-US"/>
        </a:p>
      </dgm:t>
    </dgm:pt>
    <dgm:pt modelId="{CB0658A9-9F2B-44A1-B93F-F176668D53B3}">
      <dgm:prSet phldrT="[Text]"/>
      <dgm:spPr/>
      <dgm:t>
        <a:bodyPr/>
        <a:lstStyle/>
        <a:p>
          <a:endParaRPr lang="en-US" dirty="0"/>
        </a:p>
      </dgm:t>
    </dgm:pt>
    <dgm:pt modelId="{2AFFEEC2-EA49-42F4-9A6A-E8101A7BD223}" type="parTrans" cxnId="{94E43FA4-B9F2-41C8-81A4-4A491EC21E98}">
      <dgm:prSet/>
      <dgm:spPr/>
      <dgm:t>
        <a:bodyPr/>
        <a:lstStyle/>
        <a:p>
          <a:endParaRPr lang="en-US"/>
        </a:p>
      </dgm:t>
    </dgm:pt>
    <dgm:pt modelId="{D89C0432-BCB0-4427-95A7-068644BF365A}" type="sibTrans" cxnId="{94E43FA4-B9F2-41C8-81A4-4A491EC21E98}">
      <dgm:prSet/>
      <dgm:spPr/>
      <dgm:t>
        <a:bodyPr/>
        <a:lstStyle/>
        <a:p>
          <a:endParaRPr lang="en-US"/>
        </a:p>
      </dgm:t>
    </dgm:pt>
    <dgm:pt modelId="{A1979E98-D73D-4A58-9FA9-FEA126C92BE5}">
      <dgm:prSet phldrT="[Text]"/>
      <dgm:spPr/>
      <dgm:t>
        <a:bodyPr/>
        <a:lstStyle/>
        <a:p>
          <a:endParaRPr lang="en-US" dirty="0"/>
        </a:p>
      </dgm:t>
    </dgm:pt>
    <dgm:pt modelId="{29E05EDB-08B0-47E2-AE4D-F37F498FD757}" type="parTrans" cxnId="{50A1A47D-24E3-48E9-9680-B01C6E52C533}">
      <dgm:prSet/>
      <dgm:spPr/>
      <dgm:t>
        <a:bodyPr/>
        <a:lstStyle/>
        <a:p>
          <a:endParaRPr lang="en-US"/>
        </a:p>
      </dgm:t>
    </dgm:pt>
    <dgm:pt modelId="{159F0437-5834-4F99-B3E8-60C0736C8918}" type="sibTrans" cxnId="{50A1A47D-24E3-48E9-9680-B01C6E52C533}">
      <dgm:prSet/>
      <dgm:spPr/>
      <dgm:t>
        <a:bodyPr/>
        <a:lstStyle/>
        <a:p>
          <a:endParaRPr lang="en-US"/>
        </a:p>
      </dgm:t>
    </dgm:pt>
    <dgm:pt modelId="{9E6D4F16-1464-41B7-926B-628DC170C0AE}">
      <dgm:prSet phldrT="[Text]"/>
      <dgm:spPr/>
      <dgm:t>
        <a:bodyPr/>
        <a:lstStyle/>
        <a:p>
          <a:endParaRPr lang="en-US" dirty="0"/>
        </a:p>
      </dgm:t>
    </dgm:pt>
    <dgm:pt modelId="{DEAB32A6-A7C0-4EF5-AF0B-1B3DA2E3CA0B}" type="parTrans" cxnId="{E6336518-45EB-4BF8-A55E-AE7B40C6AA99}">
      <dgm:prSet/>
      <dgm:spPr/>
      <dgm:t>
        <a:bodyPr/>
        <a:lstStyle/>
        <a:p>
          <a:endParaRPr lang="en-US"/>
        </a:p>
      </dgm:t>
    </dgm:pt>
    <dgm:pt modelId="{D46E0068-686B-4C47-A348-1D13C01D1DC0}" type="sibTrans" cxnId="{E6336518-45EB-4BF8-A55E-AE7B40C6AA99}">
      <dgm:prSet/>
      <dgm:spPr/>
      <dgm:t>
        <a:bodyPr/>
        <a:lstStyle/>
        <a:p>
          <a:endParaRPr lang="en-US"/>
        </a:p>
      </dgm:t>
    </dgm:pt>
    <dgm:pt modelId="{05032DF9-28F7-4E46-AB6A-8388664BE445}">
      <dgm:prSet phldrT="[Text]"/>
      <dgm:spPr/>
      <dgm:t>
        <a:bodyPr/>
        <a:lstStyle/>
        <a:p>
          <a:endParaRPr lang="en-US" dirty="0"/>
        </a:p>
      </dgm:t>
    </dgm:pt>
    <dgm:pt modelId="{8B031662-95A4-43AC-AD7E-5F34E09403F9}" type="parTrans" cxnId="{C5501846-D63C-46EF-BA45-4234974BEEDA}">
      <dgm:prSet/>
      <dgm:spPr/>
      <dgm:t>
        <a:bodyPr/>
        <a:lstStyle/>
        <a:p>
          <a:endParaRPr lang="en-US"/>
        </a:p>
      </dgm:t>
    </dgm:pt>
    <dgm:pt modelId="{F84883C0-9A9A-475D-A49E-D96EAB5AC88D}" type="sibTrans" cxnId="{C5501846-D63C-46EF-BA45-4234974BEEDA}">
      <dgm:prSet/>
      <dgm:spPr/>
      <dgm:t>
        <a:bodyPr/>
        <a:lstStyle/>
        <a:p>
          <a:endParaRPr lang="en-US"/>
        </a:p>
      </dgm:t>
    </dgm:pt>
    <dgm:pt modelId="{1BBF0296-BA9F-487E-A860-5D5C9C5B8589}">
      <dgm:prSet phldrT="[Text]"/>
      <dgm:spPr/>
      <dgm:t>
        <a:bodyPr/>
        <a:lstStyle/>
        <a:p>
          <a:endParaRPr lang="en-US" dirty="0"/>
        </a:p>
      </dgm:t>
    </dgm:pt>
    <dgm:pt modelId="{4609E4B0-90D3-431B-8E73-96D193CEC0BE}" type="parTrans" cxnId="{950AA2B1-0FDC-470B-9E4E-747F80BCB494}">
      <dgm:prSet/>
      <dgm:spPr/>
      <dgm:t>
        <a:bodyPr/>
        <a:lstStyle/>
        <a:p>
          <a:endParaRPr lang="en-US"/>
        </a:p>
      </dgm:t>
    </dgm:pt>
    <dgm:pt modelId="{EB4E50CC-DE8D-4E5B-A2FB-E7456AB25D3F}" type="sibTrans" cxnId="{950AA2B1-0FDC-470B-9E4E-747F80BCB494}">
      <dgm:prSet/>
      <dgm:spPr/>
      <dgm:t>
        <a:bodyPr/>
        <a:lstStyle/>
        <a:p>
          <a:endParaRPr lang="en-US"/>
        </a:p>
      </dgm:t>
    </dgm:pt>
    <dgm:pt modelId="{9A840F71-0C31-44E5-9E5A-727F179630A0}" type="pres">
      <dgm:prSet presAssocID="{A89D4599-8A75-4A37-80D2-200DDA21ECDB}" presName="linearFlow" presStyleCnt="0">
        <dgm:presLayoutVars>
          <dgm:dir/>
          <dgm:animLvl val="lvl"/>
          <dgm:resizeHandles/>
        </dgm:presLayoutVars>
      </dgm:prSet>
      <dgm:spPr/>
    </dgm:pt>
    <dgm:pt modelId="{0EA70DB7-1429-41D7-B468-A170F280D9DA}" type="pres">
      <dgm:prSet presAssocID="{2370CBC0-69AA-4FEB-811F-FEED6D74B01E}" presName="compositeNode" presStyleCnt="0">
        <dgm:presLayoutVars>
          <dgm:bulletEnabled val="1"/>
        </dgm:presLayoutVars>
      </dgm:prSet>
      <dgm:spPr/>
    </dgm:pt>
    <dgm:pt modelId="{CD89E085-72F0-4EF7-A7C8-2A985185B55A}" type="pres">
      <dgm:prSet presAssocID="{2370CBC0-69AA-4FEB-811F-FEED6D74B01E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A95CE43-3A86-45D8-A936-47CD54580023}" type="pres">
      <dgm:prSet presAssocID="{2370CBC0-69AA-4FEB-811F-FEED6D74B01E}" presName="childNode" presStyleLbl="node1" presStyleIdx="0" presStyleCnt="3">
        <dgm:presLayoutVars>
          <dgm:bulletEnabled val="1"/>
        </dgm:presLayoutVars>
      </dgm:prSet>
      <dgm:spPr/>
    </dgm:pt>
    <dgm:pt modelId="{277EE31F-96A0-42DB-A417-9CBF91231F76}" type="pres">
      <dgm:prSet presAssocID="{2370CBC0-69AA-4FEB-811F-FEED6D74B01E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21313469-3599-4341-93BD-9A75A5B7F2FD}" type="pres">
      <dgm:prSet presAssocID="{6E81C0D5-4A28-4532-9062-24A290A253EB}" presName="sibTrans" presStyleCnt="0"/>
      <dgm:spPr/>
    </dgm:pt>
    <dgm:pt modelId="{22243BAD-469A-48A6-99EE-E10C4F5D33CA}" type="pres">
      <dgm:prSet presAssocID="{D5D2AE1E-796F-4250-A27C-1806E427BE69}" presName="compositeNode" presStyleCnt="0">
        <dgm:presLayoutVars>
          <dgm:bulletEnabled val="1"/>
        </dgm:presLayoutVars>
      </dgm:prSet>
      <dgm:spPr/>
    </dgm:pt>
    <dgm:pt modelId="{2CCD898C-EF9D-42F7-944D-228E753D8EE1}" type="pres">
      <dgm:prSet presAssocID="{D5D2AE1E-796F-4250-A27C-1806E427BE69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7E9D18B7-B685-4F33-9E31-5F5E46BC20B3}" type="pres">
      <dgm:prSet presAssocID="{D5D2AE1E-796F-4250-A27C-1806E427BE69}" presName="childNode" presStyleLbl="node1" presStyleIdx="1" presStyleCnt="3">
        <dgm:presLayoutVars>
          <dgm:bulletEnabled val="1"/>
        </dgm:presLayoutVars>
      </dgm:prSet>
      <dgm:spPr/>
    </dgm:pt>
    <dgm:pt modelId="{64880BBE-0712-4FD6-A57F-754C8B8562AE}" type="pres">
      <dgm:prSet presAssocID="{D5D2AE1E-796F-4250-A27C-1806E427BE69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10E283B7-7D21-466A-9C5E-EC9443ED4B3D}" type="pres">
      <dgm:prSet presAssocID="{F8CAC779-9250-457E-9FB8-EA3793A0607A}" presName="sibTrans" presStyleCnt="0"/>
      <dgm:spPr/>
    </dgm:pt>
    <dgm:pt modelId="{7D90B1B1-8F88-4911-9257-DE478F6CC701}" type="pres">
      <dgm:prSet presAssocID="{BA562556-2410-4A53-969E-1441A16343CB}" presName="compositeNode" presStyleCnt="0">
        <dgm:presLayoutVars>
          <dgm:bulletEnabled val="1"/>
        </dgm:presLayoutVars>
      </dgm:prSet>
      <dgm:spPr/>
    </dgm:pt>
    <dgm:pt modelId="{C4E1634C-F0BE-47C4-A723-49555803B8D5}" type="pres">
      <dgm:prSet presAssocID="{BA562556-2410-4A53-969E-1441A16343CB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279F19F-18E6-4FE7-928F-DEAB633C453B}" type="pres">
      <dgm:prSet presAssocID="{BA562556-2410-4A53-969E-1441A16343CB}" presName="childNode" presStyleLbl="node1" presStyleIdx="2" presStyleCnt="3">
        <dgm:presLayoutVars>
          <dgm:bulletEnabled val="1"/>
        </dgm:presLayoutVars>
      </dgm:prSet>
      <dgm:spPr/>
    </dgm:pt>
    <dgm:pt modelId="{3910320F-11B3-4EB9-B1E6-0F1C998318BD}" type="pres">
      <dgm:prSet presAssocID="{BA562556-2410-4A53-969E-1441A16343C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D0DDFD03-5AD1-4C0E-A1DD-9132D065E125}" type="presOf" srcId="{A22747CD-ACC7-4B5D-8D8F-098D647DB622}" destId="{7E9D18B7-B685-4F33-9E31-5F5E46BC20B3}" srcOrd="0" destOrd="0" presId="urn:microsoft.com/office/officeart/2005/8/layout/hList2"/>
    <dgm:cxn modelId="{08884B04-B433-4A92-ACEA-1ACE21B2B408}" srcId="{A89D4599-8A75-4A37-80D2-200DDA21ECDB}" destId="{BA562556-2410-4A53-969E-1441A16343CB}" srcOrd="2" destOrd="0" parTransId="{ED33A4E2-4550-4CFE-AC18-FC05697008D6}" sibTransId="{C703D6DE-28D3-4EB0-8F3D-EC46E714F27A}"/>
    <dgm:cxn modelId="{0D970709-708E-47FF-BDFD-62EDE354018F}" type="presOf" srcId="{68679B37-C0D5-4134-8841-6457D1AB55AE}" destId="{7E9D18B7-B685-4F33-9E31-5F5E46BC20B3}" srcOrd="0" destOrd="6" presId="urn:microsoft.com/office/officeart/2005/8/layout/hList2"/>
    <dgm:cxn modelId="{CB774713-4516-446C-9EB2-1D1F12300DCB}" type="presOf" srcId="{9E6D4F16-1464-41B7-926B-628DC170C0AE}" destId="{7E9D18B7-B685-4F33-9E31-5F5E46BC20B3}" srcOrd="0" destOrd="5" presId="urn:microsoft.com/office/officeart/2005/8/layout/hList2"/>
    <dgm:cxn modelId="{2E1AE717-4806-4F89-904B-64B74CF48D72}" type="presOf" srcId="{771BBD9F-069E-498B-AA86-A1B165E7595A}" destId="{7E9D18B7-B685-4F33-9E31-5F5E46BC20B3}" srcOrd="0" destOrd="3" presId="urn:microsoft.com/office/officeart/2005/8/layout/hList2"/>
    <dgm:cxn modelId="{E6336518-45EB-4BF8-A55E-AE7B40C6AA99}" srcId="{D5D2AE1E-796F-4250-A27C-1806E427BE69}" destId="{9E6D4F16-1464-41B7-926B-628DC170C0AE}" srcOrd="5" destOrd="0" parTransId="{DEAB32A6-A7C0-4EF5-AF0B-1B3DA2E3CA0B}" sibTransId="{D46E0068-686B-4C47-A348-1D13C01D1DC0}"/>
    <dgm:cxn modelId="{D9769B1B-29DC-4587-9C98-63BE6F1223C9}" srcId="{2370CBC0-69AA-4FEB-811F-FEED6D74B01E}" destId="{475254B4-23E5-40FD-9CC4-4066F7FAD212}" srcOrd="1" destOrd="0" parTransId="{CD891599-A8BC-427D-96C1-0BD47CE78B5F}" sibTransId="{AEDDCA60-EE95-4B17-8285-829C97D9BE64}"/>
    <dgm:cxn modelId="{26A0582B-7C76-492E-AD7D-7EC670DC79FF}" srcId="{2370CBC0-69AA-4FEB-811F-FEED6D74B01E}" destId="{7B60D34F-B631-4C88-BC3C-151EDA5A79F2}" srcOrd="6" destOrd="0" parTransId="{3D5A54FB-188F-4CF1-B7B3-ECE62537A1F1}" sibTransId="{89D6334F-6AC9-4D3E-A570-99C65CD75326}"/>
    <dgm:cxn modelId="{0E318D32-ADB1-45C2-B779-C8EAA4287BAE}" type="presOf" srcId="{1BBF0296-BA9F-487E-A860-5D5C9C5B8589}" destId="{7279F19F-18E6-4FE7-928F-DEAB633C453B}" srcOrd="0" destOrd="5" presId="urn:microsoft.com/office/officeart/2005/8/layout/hList2"/>
    <dgm:cxn modelId="{31108539-D729-4BA7-9DDB-367CBD17CC6B}" srcId="{BA562556-2410-4A53-969E-1441A16343CB}" destId="{F2801BC4-7156-4198-BFF9-AEACC4E784A1}" srcOrd="2" destOrd="0" parTransId="{B01F9392-AC1B-4D95-ADC4-DEA6F250F2A2}" sibTransId="{5D401DDA-0D1C-4DC2-9C19-E726B4729652}"/>
    <dgm:cxn modelId="{CAE2C75B-1477-42EC-B82A-6D34E08871D6}" type="presOf" srcId="{2959973F-F244-4F40-9BD7-9E659332FE11}" destId="{7279F19F-18E6-4FE7-928F-DEAB633C453B}" srcOrd="0" destOrd="1" presId="urn:microsoft.com/office/officeart/2005/8/layout/hList2"/>
    <dgm:cxn modelId="{7C1B3843-B3EB-4D5B-A8BE-22BF7CDE1799}" srcId="{D5D2AE1E-796F-4250-A27C-1806E427BE69}" destId="{B6BDAC0B-20EE-4711-A39B-5EC13992C97A}" srcOrd="8" destOrd="0" parTransId="{9AC71922-C0D1-44B2-B503-19E0FEFB962A}" sibTransId="{BB3A30DF-CCAE-44A5-A242-67ED444E8397}"/>
    <dgm:cxn modelId="{C5501846-D63C-46EF-BA45-4234974BEEDA}" srcId="{2370CBC0-69AA-4FEB-811F-FEED6D74B01E}" destId="{05032DF9-28F7-4E46-AB6A-8388664BE445}" srcOrd="5" destOrd="0" parTransId="{8B031662-95A4-43AC-AD7E-5F34E09403F9}" sibTransId="{F84883C0-9A9A-475D-A49E-D96EAB5AC88D}"/>
    <dgm:cxn modelId="{F0C92F49-8B37-4798-9941-D83A2D2A057B}" type="presOf" srcId="{82784A2A-8160-442C-8C9E-649B8B77353C}" destId="{BA95CE43-3A86-45D8-A936-47CD54580023}" srcOrd="0" destOrd="7" presId="urn:microsoft.com/office/officeart/2005/8/layout/hList2"/>
    <dgm:cxn modelId="{4ECB856E-80D0-4874-A614-2DA367BF658B}" type="presOf" srcId="{B6BDAC0B-20EE-4711-A39B-5EC13992C97A}" destId="{7E9D18B7-B685-4F33-9E31-5F5E46BC20B3}" srcOrd="0" destOrd="8" presId="urn:microsoft.com/office/officeart/2005/8/layout/hList2"/>
    <dgm:cxn modelId="{E967C858-0642-4635-B2E7-C6224CF548B2}" srcId="{2370CBC0-69AA-4FEB-811F-FEED6D74B01E}" destId="{D42F5A82-E97D-4B03-BD55-282351DEEC3B}" srcOrd="3" destOrd="0" parTransId="{D6FFD6EE-8618-4E51-A49A-00E3AEF5FF6B}" sibTransId="{5113E07D-7732-4547-AC81-E232D9C2AD35}"/>
    <dgm:cxn modelId="{6A80CC58-99CC-437B-9908-D6980209481A}" srcId="{BA562556-2410-4A53-969E-1441A16343CB}" destId="{9FC1F736-E2A9-490B-ABC6-913056229CC4}" srcOrd="0" destOrd="0" parTransId="{16D21742-7DAD-4D41-B6AC-255C9D3D90C4}" sibTransId="{BFDC7CEB-ED67-4453-B34D-4FFDBB74276A}"/>
    <dgm:cxn modelId="{6BA4DD7B-613E-4400-B7DD-15D232E413BF}" srcId="{2370CBC0-69AA-4FEB-811F-FEED6D74B01E}" destId="{4FA234B7-0CF4-4CFE-B125-2ECE1C1E0F3A}" srcOrd="0" destOrd="0" parTransId="{E1CA6A85-269A-42E8-8FBD-C1E27670E287}" sibTransId="{C962D704-DD72-4417-AC1D-95F088FB39BD}"/>
    <dgm:cxn modelId="{70BA927D-7D1E-4C7B-9379-90A8F01BF5B3}" type="presOf" srcId="{0C243004-4513-4A19-9AD4-9F13FCE0A447}" destId="{7279F19F-18E6-4FE7-928F-DEAB633C453B}" srcOrd="0" destOrd="4" presId="urn:microsoft.com/office/officeart/2005/8/layout/hList2"/>
    <dgm:cxn modelId="{50A1A47D-24E3-48E9-9680-B01C6E52C533}" srcId="{2370CBC0-69AA-4FEB-811F-FEED6D74B01E}" destId="{A1979E98-D73D-4A58-9FA9-FEA126C92BE5}" srcOrd="4" destOrd="0" parTransId="{29E05EDB-08B0-47E2-AE4D-F37F498FD757}" sibTransId="{159F0437-5834-4F99-B3E8-60C0736C8918}"/>
    <dgm:cxn modelId="{6C61AB7F-31BA-492B-AE4D-DEB7D7AE405E}" type="presOf" srcId="{43B1A192-E83A-4B7A-BEB3-1D4618F3FA2A}" destId="{7E9D18B7-B685-4F33-9E31-5F5E46BC20B3}" srcOrd="0" destOrd="4" presId="urn:microsoft.com/office/officeart/2005/8/layout/hList2"/>
    <dgm:cxn modelId="{D0478D80-269B-4353-B030-D3DD6321F9BE}" type="presOf" srcId="{2370CBC0-69AA-4FEB-811F-FEED6D74B01E}" destId="{277EE31F-96A0-42DB-A417-9CBF91231F76}" srcOrd="0" destOrd="0" presId="urn:microsoft.com/office/officeart/2005/8/layout/hList2"/>
    <dgm:cxn modelId="{A8884A83-8E1D-44EB-A543-8D5AD5685FA6}" type="presOf" srcId="{4FA234B7-0CF4-4CFE-B125-2ECE1C1E0F3A}" destId="{BA95CE43-3A86-45D8-A936-47CD54580023}" srcOrd="0" destOrd="0" presId="urn:microsoft.com/office/officeart/2005/8/layout/hList2"/>
    <dgm:cxn modelId="{6B0B0B85-D3F2-4AA7-AD9A-2016629E4975}" type="presOf" srcId="{7B60D34F-B631-4C88-BC3C-151EDA5A79F2}" destId="{BA95CE43-3A86-45D8-A936-47CD54580023}" srcOrd="0" destOrd="6" presId="urn:microsoft.com/office/officeart/2005/8/layout/hList2"/>
    <dgm:cxn modelId="{027A7187-D01D-4009-89FF-65500608D4A1}" srcId="{BA562556-2410-4A53-969E-1441A16343CB}" destId="{2959973F-F244-4F40-9BD7-9E659332FE11}" srcOrd="1" destOrd="0" parTransId="{67F2760E-8613-4B65-9226-EFE646B91549}" sibTransId="{B26D58B5-59F4-4C9D-91D6-870EAD2D3A01}"/>
    <dgm:cxn modelId="{C4424492-032D-4294-8A53-2C7C4F9EDE0B}" type="presOf" srcId="{A89D4599-8A75-4A37-80D2-200DDA21ECDB}" destId="{9A840F71-0C31-44E5-9E5A-727F179630A0}" srcOrd="0" destOrd="0" presId="urn:microsoft.com/office/officeart/2005/8/layout/hList2"/>
    <dgm:cxn modelId="{BED7CB95-5276-440C-B3E1-ADE297A29A0A}" srcId="{A89D4599-8A75-4A37-80D2-200DDA21ECDB}" destId="{2370CBC0-69AA-4FEB-811F-FEED6D74B01E}" srcOrd="0" destOrd="0" parTransId="{24B0C93F-57AD-40E3-AB51-81B141D33E70}" sibTransId="{6E81C0D5-4A28-4532-9062-24A290A253EB}"/>
    <dgm:cxn modelId="{CFB50098-A46D-4501-8223-5D0A5F042F00}" srcId="{D5D2AE1E-796F-4250-A27C-1806E427BE69}" destId="{43B1A192-E83A-4B7A-BEB3-1D4618F3FA2A}" srcOrd="4" destOrd="0" parTransId="{94F99166-22AA-4351-8DDB-BBC9AB961740}" sibTransId="{27011000-CBB3-418B-9D1A-F42BCF347729}"/>
    <dgm:cxn modelId="{6DDAFF99-B65F-4BC1-BD1A-0581AB747527}" srcId="{A89D4599-8A75-4A37-80D2-200DDA21ECDB}" destId="{D5D2AE1E-796F-4250-A27C-1806E427BE69}" srcOrd="1" destOrd="0" parTransId="{BA7C16D8-7DA5-4BE9-BD08-D00F78A22864}" sibTransId="{F8CAC779-9250-457E-9FB8-EA3793A0607A}"/>
    <dgm:cxn modelId="{942A8D9D-5162-4C62-B9FE-E37A627BB9F1}" srcId="{2370CBC0-69AA-4FEB-811F-FEED6D74B01E}" destId="{B0F33E1F-DA76-40E0-BA26-65221F309279}" srcOrd="2" destOrd="0" parTransId="{FB18C9B9-7E6C-4717-A762-35C81D60EBAE}" sibTransId="{441A577D-4292-4F67-B833-90295E13DF3E}"/>
    <dgm:cxn modelId="{D5630DA0-762F-4855-87AE-34C1867F3F61}" srcId="{D5D2AE1E-796F-4250-A27C-1806E427BE69}" destId="{75467C9C-8926-4D53-9CFF-F7730343FCF3}" srcOrd="2" destOrd="0" parTransId="{FD09C052-3C90-4330-B6FA-7CA69C325444}" sibTransId="{AFBBE18E-3403-4226-ACCB-1610326DC9EE}"/>
    <dgm:cxn modelId="{94E43FA4-B9F2-41C8-81A4-4A491EC21E98}" srcId="{BA562556-2410-4A53-969E-1441A16343CB}" destId="{CB0658A9-9F2B-44A1-B93F-F176668D53B3}" srcOrd="6" destOrd="0" parTransId="{2AFFEEC2-EA49-42F4-9A6A-E8101A7BD223}" sibTransId="{D89C0432-BCB0-4427-95A7-068644BF365A}"/>
    <dgm:cxn modelId="{8658B8AB-D6BB-47AF-9E4D-1824AB854589}" type="presOf" srcId="{A1979E98-D73D-4A58-9FA9-FEA126C92BE5}" destId="{BA95CE43-3A86-45D8-A936-47CD54580023}" srcOrd="0" destOrd="4" presId="urn:microsoft.com/office/officeart/2005/8/layout/hList2"/>
    <dgm:cxn modelId="{C85A83AF-8CF6-4797-A8BC-29064C80A60D}" type="presOf" srcId="{CB0658A9-9F2B-44A1-B93F-F176668D53B3}" destId="{7279F19F-18E6-4FE7-928F-DEAB633C453B}" srcOrd="0" destOrd="6" presId="urn:microsoft.com/office/officeart/2005/8/layout/hList2"/>
    <dgm:cxn modelId="{F39621B0-88E0-4106-8B69-5044CAC7D29D}" type="presOf" srcId="{C208EC93-4DD2-4510-A927-7CCF205D8AFC}" destId="{BA95CE43-3A86-45D8-A936-47CD54580023}" srcOrd="0" destOrd="8" presId="urn:microsoft.com/office/officeart/2005/8/layout/hList2"/>
    <dgm:cxn modelId="{4B70FCB0-3F17-4BD7-B80B-6CAEE5779AEE}" srcId="{BA562556-2410-4A53-969E-1441A16343CB}" destId="{0C243004-4513-4A19-9AD4-9F13FCE0A447}" srcOrd="4" destOrd="0" parTransId="{E31A9448-BAED-4FC2-8C30-5B299E157CDE}" sibTransId="{0ECDE91D-E3F9-4250-892A-73199AEFE3C9}"/>
    <dgm:cxn modelId="{950AA2B1-0FDC-470B-9E4E-747F80BCB494}" srcId="{BA562556-2410-4A53-969E-1441A16343CB}" destId="{1BBF0296-BA9F-487E-A860-5D5C9C5B8589}" srcOrd="5" destOrd="0" parTransId="{4609E4B0-90D3-431B-8E73-96D193CEC0BE}" sibTransId="{EB4E50CC-DE8D-4E5B-A2FB-E7456AB25D3F}"/>
    <dgm:cxn modelId="{479FD2B8-EA6E-4786-BA70-DC8D098AC3EB}" type="presOf" srcId="{05032DF9-28F7-4E46-AB6A-8388664BE445}" destId="{BA95CE43-3A86-45D8-A936-47CD54580023}" srcOrd="0" destOrd="5" presId="urn:microsoft.com/office/officeart/2005/8/layout/hList2"/>
    <dgm:cxn modelId="{BEE3AEBB-749E-4EE2-8FA0-515813D5CFD5}" srcId="{BA562556-2410-4A53-969E-1441A16343CB}" destId="{455D3C8C-B376-400F-BE53-9C9831567B1C}" srcOrd="7" destOrd="0" parTransId="{DB060190-9408-4029-A5E4-4DE338654C23}" sibTransId="{47C19B30-1189-426C-AD80-F8F4AB5EE6CA}"/>
    <dgm:cxn modelId="{A023B3BB-B5D3-4792-B1DA-4FE96266CB34}" type="presOf" srcId="{9FC1F736-E2A9-490B-ABC6-913056229CC4}" destId="{7279F19F-18E6-4FE7-928F-DEAB633C453B}" srcOrd="0" destOrd="0" presId="urn:microsoft.com/office/officeart/2005/8/layout/hList2"/>
    <dgm:cxn modelId="{7DD124BD-86B8-4C7E-8310-B205B598955C}" type="presOf" srcId="{B0F33E1F-DA76-40E0-BA26-65221F309279}" destId="{BA95CE43-3A86-45D8-A936-47CD54580023}" srcOrd="0" destOrd="2" presId="urn:microsoft.com/office/officeart/2005/8/layout/hList2"/>
    <dgm:cxn modelId="{06A7B2BF-F5F3-485F-AF33-F943EB5F3B49}" srcId="{D5D2AE1E-796F-4250-A27C-1806E427BE69}" destId="{A22747CD-ACC7-4B5D-8D8F-098D647DB622}" srcOrd="0" destOrd="0" parTransId="{F4C62520-0470-475D-A156-21F75F8D2135}" sibTransId="{40D749EA-1449-4A06-A2CE-B2CD30E9FD1D}"/>
    <dgm:cxn modelId="{8BA579C1-1556-439D-8BFB-ECDB350E6BD2}" srcId="{D5D2AE1E-796F-4250-A27C-1806E427BE69}" destId="{771BBD9F-069E-498B-AA86-A1B165E7595A}" srcOrd="3" destOrd="0" parTransId="{892BC3BD-BBF2-4361-AC45-E01123E78BC7}" sibTransId="{F229FBE1-960C-4357-83F9-6A846017C1FB}"/>
    <dgm:cxn modelId="{93A946C2-6B0A-4EA2-A43E-51D73A3E6B04}" srcId="{2370CBC0-69AA-4FEB-811F-FEED6D74B01E}" destId="{C208EC93-4DD2-4510-A927-7CCF205D8AFC}" srcOrd="8" destOrd="0" parTransId="{F2B3E87D-FC40-4088-9896-277A165B58B9}" sibTransId="{E9A111E8-225D-4F5F-8BB3-342A922EA963}"/>
    <dgm:cxn modelId="{E8CAC5C2-4DE5-4C3F-8D12-AF1554057E8C}" srcId="{D5D2AE1E-796F-4250-A27C-1806E427BE69}" destId="{68679B37-C0D5-4134-8841-6457D1AB55AE}" srcOrd="6" destOrd="0" parTransId="{C2A527FF-23FB-482E-ABB4-2A094408861E}" sibTransId="{8734472F-6F8F-4190-A91B-A8A1937E6388}"/>
    <dgm:cxn modelId="{8454D3C6-3CF4-44CF-B7C5-74E07E5B6D72}" type="presOf" srcId="{75467C9C-8926-4D53-9CFF-F7730343FCF3}" destId="{7E9D18B7-B685-4F33-9E31-5F5E46BC20B3}" srcOrd="0" destOrd="2" presId="urn:microsoft.com/office/officeart/2005/8/layout/hList2"/>
    <dgm:cxn modelId="{2E9F70CA-2435-4D74-A2FF-E8EE62FCA42B}" type="presOf" srcId="{475254B4-23E5-40FD-9CC4-4066F7FAD212}" destId="{BA95CE43-3A86-45D8-A936-47CD54580023}" srcOrd="0" destOrd="1" presId="urn:microsoft.com/office/officeart/2005/8/layout/hList2"/>
    <dgm:cxn modelId="{7DC214CC-9946-4129-88D1-870DF479B8E0}" type="presOf" srcId="{455D3C8C-B376-400F-BE53-9C9831567B1C}" destId="{7279F19F-18E6-4FE7-928F-DEAB633C453B}" srcOrd="0" destOrd="7" presId="urn:microsoft.com/office/officeart/2005/8/layout/hList2"/>
    <dgm:cxn modelId="{37BBAED3-14E5-4A26-BE8C-9B4BD071621B}" type="presOf" srcId="{92691D80-BDD2-4071-B22E-6192481EA5B5}" destId="{7279F19F-18E6-4FE7-928F-DEAB633C453B}" srcOrd="0" destOrd="3" presId="urn:microsoft.com/office/officeart/2005/8/layout/hList2"/>
    <dgm:cxn modelId="{A98B0BD7-0DB1-4394-B170-7AB9B033427A}" srcId="{2370CBC0-69AA-4FEB-811F-FEED6D74B01E}" destId="{82784A2A-8160-442C-8C9E-649B8B77353C}" srcOrd="7" destOrd="0" parTransId="{E1854D24-98AD-42D8-AFC9-59D18465A12C}" sibTransId="{EB77C41F-B8EE-4C10-81B5-4D24DBC6C6C9}"/>
    <dgm:cxn modelId="{DF9A95D9-F045-4D24-93BD-F75383E230F0}" type="presOf" srcId="{42C4CE22-1825-4A79-80AB-8969E820D697}" destId="{7E9D18B7-B685-4F33-9E31-5F5E46BC20B3}" srcOrd="0" destOrd="7" presId="urn:microsoft.com/office/officeart/2005/8/layout/hList2"/>
    <dgm:cxn modelId="{48B714EF-7CD4-42CE-B7EE-5108F7F8F4BD}" type="presOf" srcId="{F2801BC4-7156-4198-BFF9-AEACC4E784A1}" destId="{7279F19F-18E6-4FE7-928F-DEAB633C453B}" srcOrd="0" destOrd="2" presId="urn:microsoft.com/office/officeart/2005/8/layout/hList2"/>
    <dgm:cxn modelId="{6ABBB7EF-F982-46FF-A0AE-F69C5E5E70A7}" srcId="{D5D2AE1E-796F-4250-A27C-1806E427BE69}" destId="{42C4CE22-1825-4A79-80AB-8969E820D697}" srcOrd="7" destOrd="0" parTransId="{8713BE67-057F-40F1-BD9A-525ACCAA8F60}" sibTransId="{8DEADBA9-78DA-419F-A0DA-F42FDD286183}"/>
    <dgm:cxn modelId="{D3844AF2-91B7-4D64-8556-3FB6FCE3ABDE}" type="presOf" srcId="{D5D2AE1E-796F-4250-A27C-1806E427BE69}" destId="{64880BBE-0712-4FD6-A57F-754C8B8562AE}" srcOrd="0" destOrd="0" presId="urn:microsoft.com/office/officeart/2005/8/layout/hList2"/>
    <dgm:cxn modelId="{F60604F3-AF90-4A86-9C02-D112250EDE8E}" type="presOf" srcId="{BA562556-2410-4A53-969E-1441A16343CB}" destId="{3910320F-11B3-4EB9-B1E6-0F1C998318BD}" srcOrd="0" destOrd="0" presId="urn:microsoft.com/office/officeart/2005/8/layout/hList2"/>
    <dgm:cxn modelId="{BDD9A0F5-BF51-4DC5-978A-95D061338104}" type="presOf" srcId="{CD356075-7E9D-4EBA-88D0-D48B2C7C7D19}" destId="{7E9D18B7-B685-4F33-9E31-5F5E46BC20B3}" srcOrd="0" destOrd="1" presId="urn:microsoft.com/office/officeart/2005/8/layout/hList2"/>
    <dgm:cxn modelId="{1D9186F9-60F8-439B-82A8-C97BDFB3DCD8}" srcId="{D5D2AE1E-796F-4250-A27C-1806E427BE69}" destId="{CD356075-7E9D-4EBA-88D0-D48B2C7C7D19}" srcOrd="1" destOrd="0" parTransId="{BB897F22-F365-41C9-BE5E-38D47778B1B0}" sibTransId="{D604AABD-1D72-424A-ACF6-D2A6F722F3A6}"/>
    <dgm:cxn modelId="{5E05C2FB-ED99-4EA9-A54A-DF77F2E1C6BD}" type="presOf" srcId="{D42F5A82-E97D-4B03-BD55-282351DEEC3B}" destId="{BA95CE43-3A86-45D8-A936-47CD54580023}" srcOrd="0" destOrd="3" presId="urn:microsoft.com/office/officeart/2005/8/layout/hList2"/>
    <dgm:cxn modelId="{D547E5FF-85B8-4A3B-A94C-AB1CA10F6C93}" srcId="{BA562556-2410-4A53-969E-1441A16343CB}" destId="{92691D80-BDD2-4071-B22E-6192481EA5B5}" srcOrd="3" destOrd="0" parTransId="{7A802926-94F7-4321-9290-C6FB97E997C2}" sibTransId="{E4A2C1E4-048D-4846-8604-54D0844A76FA}"/>
    <dgm:cxn modelId="{691BB403-D260-49B8-94DB-74A9855314DF}" type="presParOf" srcId="{9A840F71-0C31-44E5-9E5A-727F179630A0}" destId="{0EA70DB7-1429-41D7-B468-A170F280D9DA}" srcOrd="0" destOrd="0" presId="urn:microsoft.com/office/officeart/2005/8/layout/hList2"/>
    <dgm:cxn modelId="{83DD739A-E94D-4D7F-A7F7-2E9598ABB85C}" type="presParOf" srcId="{0EA70DB7-1429-41D7-B468-A170F280D9DA}" destId="{CD89E085-72F0-4EF7-A7C8-2A985185B55A}" srcOrd="0" destOrd="0" presId="urn:microsoft.com/office/officeart/2005/8/layout/hList2"/>
    <dgm:cxn modelId="{1464C770-96EC-46E5-8107-A7892C800686}" type="presParOf" srcId="{0EA70DB7-1429-41D7-B468-A170F280D9DA}" destId="{BA95CE43-3A86-45D8-A936-47CD54580023}" srcOrd="1" destOrd="0" presId="urn:microsoft.com/office/officeart/2005/8/layout/hList2"/>
    <dgm:cxn modelId="{B29A907B-BBD8-4A26-85E9-53C8FA256BC1}" type="presParOf" srcId="{0EA70DB7-1429-41D7-B468-A170F280D9DA}" destId="{277EE31F-96A0-42DB-A417-9CBF91231F76}" srcOrd="2" destOrd="0" presId="urn:microsoft.com/office/officeart/2005/8/layout/hList2"/>
    <dgm:cxn modelId="{72778E99-915A-44E1-BE87-9DB7BBD9AA4F}" type="presParOf" srcId="{9A840F71-0C31-44E5-9E5A-727F179630A0}" destId="{21313469-3599-4341-93BD-9A75A5B7F2FD}" srcOrd="1" destOrd="0" presId="urn:microsoft.com/office/officeart/2005/8/layout/hList2"/>
    <dgm:cxn modelId="{36E2A8D7-63A2-448A-8707-E5F348D426A9}" type="presParOf" srcId="{9A840F71-0C31-44E5-9E5A-727F179630A0}" destId="{22243BAD-469A-48A6-99EE-E10C4F5D33CA}" srcOrd="2" destOrd="0" presId="urn:microsoft.com/office/officeart/2005/8/layout/hList2"/>
    <dgm:cxn modelId="{D4F649F6-D4F7-401A-80C2-9A3D03D8F5AE}" type="presParOf" srcId="{22243BAD-469A-48A6-99EE-E10C4F5D33CA}" destId="{2CCD898C-EF9D-42F7-944D-228E753D8EE1}" srcOrd="0" destOrd="0" presId="urn:microsoft.com/office/officeart/2005/8/layout/hList2"/>
    <dgm:cxn modelId="{B6BA7FEB-FE75-482B-A8BD-8FD6F657F55B}" type="presParOf" srcId="{22243BAD-469A-48A6-99EE-E10C4F5D33CA}" destId="{7E9D18B7-B685-4F33-9E31-5F5E46BC20B3}" srcOrd="1" destOrd="0" presId="urn:microsoft.com/office/officeart/2005/8/layout/hList2"/>
    <dgm:cxn modelId="{6BD021BF-3EA4-4509-84D0-E4D3E2B847E7}" type="presParOf" srcId="{22243BAD-469A-48A6-99EE-E10C4F5D33CA}" destId="{64880BBE-0712-4FD6-A57F-754C8B8562AE}" srcOrd="2" destOrd="0" presId="urn:microsoft.com/office/officeart/2005/8/layout/hList2"/>
    <dgm:cxn modelId="{50A84578-006B-4275-A4B3-314CECCAFCA3}" type="presParOf" srcId="{9A840F71-0C31-44E5-9E5A-727F179630A0}" destId="{10E283B7-7D21-466A-9C5E-EC9443ED4B3D}" srcOrd="3" destOrd="0" presId="urn:microsoft.com/office/officeart/2005/8/layout/hList2"/>
    <dgm:cxn modelId="{3FCA80AC-AA79-4C48-BF12-DE4CC001E208}" type="presParOf" srcId="{9A840F71-0C31-44E5-9E5A-727F179630A0}" destId="{7D90B1B1-8F88-4911-9257-DE478F6CC701}" srcOrd="4" destOrd="0" presId="urn:microsoft.com/office/officeart/2005/8/layout/hList2"/>
    <dgm:cxn modelId="{20BB4B53-B175-43F9-9A3D-724A82F3CA90}" type="presParOf" srcId="{7D90B1B1-8F88-4911-9257-DE478F6CC701}" destId="{C4E1634C-F0BE-47C4-A723-49555803B8D5}" srcOrd="0" destOrd="0" presId="urn:microsoft.com/office/officeart/2005/8/layout/hList2"/>
    <dgm:cxn modelId="{25F35A89-A312-441F-AD75-972AC2818FFB}" type="presParOf" srcId="{7D90B1B1-8F88-4911-9257-DE478F6CC701}" destId="{7279F19F-18E6-4FE7-928F-DEAB633C453B}" srcOrd="1" destOrd="0" presId="urn:microsoft.com/office/officeart/2005/8/layout/hList2"/>
    <dgm:cxn modelId="{DBEDE6DD-5726-40AE-A122-052C0A56D8B7}" type="presParOf" srcId="{7D90B1B1-8F88-4911-9257-DE478F6CC701}" destId="{3910320F-11B3-4EB9-B1E6-0F1C998318B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49440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538680" y="271171"/>
          <a:ext cx="1975101" cy="19751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7344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New York City, USA</a:t>
          </a:r>
        </a:p>
      </dsp:txBody>
      <dsp:txXfrm>
        <a:off x="35606" y="2734440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4948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041649" y="271126"/>
          <a:ext cx="1975101" cy="197527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73448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Toronto, Canada</a:t>
          </a:r>
        </a:p>
      </dsp:txBody>
      <dsp:txXfrm>
        <a:off x="3538574" y="2734485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49440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544617" y="271171"/>
          <a:ext cx="1975101" cy="197510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7344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Seoul, south Korea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900" kern="1200" dirty="0"/>
        </a:p>
      </dsp:txBody>
      <dsp:txXfrm>
        <a:off x="7041543" y="27344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206C5-8A7D-4BE1-A11D-8C8BEDDCCDDC}">
      <dsp:nvSpPr>
        <dsp:cNvPr id="0" name=""/>
        <dsp:cNvSpPr/>
      </dsp:nvSpPr>
      <dsp:spPr>
        <a:xfrm rot="5400000">
          <a:off x="6343463" y="-2596497"/>
          <a:ext cx="992497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1"/>
            </a:rPr>
            <a:t>Postal Code and Geospatial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Foursquare API</a:t>
          </a:r>
        </a:p>
      </dsp:txBody>
      <dsp:txXfrm rot="-5400000">
        <a:off x="3621024" y="174392"/>
        <a:ext cx="6388926" cy="895597"/>
      </dsp:txXfrm>
    </dsp:sp>
    <dsp:sp modelId="{D8702E40-531E-4A17-850F-66D77AEB5DDF}">
      <dsp:nvSpPr>
        <dsp:cNvPr id="0" name=""/>
        <dsp:cNvSpPr/>
      </dsp:nvSpPr>
      <dsp:spPr>
        <a:xfrm>
          <a:off x="0" y="1879"/>
          <a:ext cx="3621024" cy="12406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NYC</a:t>
          </a:r>
        </a:p>
      </dsp:txBody>
      <dsp:txXfrm>
        <a:off x="60562" y="62441"/>
        <a:ext cx="3499900" cy="1119497"/>
      </dsp:txXfrm>
    </dsp:sp>
    <dsp:sp modelId="{84E0DB2D-EF76-4F18-A55C-95FFB8C3DA5B}">
      <dsp:nvSpPr>
        <dsp:cNvPr id="0" name=""/>
        <dsp:cNvSpPr/>
      </dsp:nvSpPr>
      <dsp:spPr>
        <a:xfrm rot="5400000">
          <a:off x="6343463" y="-1293844"/>
          <a:ext cx="992497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2"/>
            </a:rPr>
            <a:t>Postal Code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3"/>
            </a:rPr>
            <a:t>Geospatial 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Foursquare API</a:t>
          </a:r>
        </a:p>
      </dsp:txBody>
      <dsp:txXfrm rot="-5400000">
        <a:off x="3621024" y="1477045"/>
        <a:ext cx="6388926" cy="895597"/>
      </dsp:txXfrm>
    </dsp:sp>
    <dsp:sp modelId="{32445275-7421-43ED-B451-2F7F6B0F588F}">
      <dsp:nvSpPr>
        <dsp:cNvPr id="0" name=""/>
        <dsp:cNvSpPr/>
      </dsp:nvSpPr>
      <dsp:spPr>
        <a:xfrm>
          <a:off x="0" y="1304532"/>
          <a:ext cx="3621024" cy="12406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Toronto</a:t>
          </a:r>
        </a:p>
      </dsp:txBody>
      <dsp:txXfrm>
        <a:off x="60562" y="1365094"/>
        <a:ext cx="3499900" cy="1119497"/>
      </dsp:txXfrm>
    </dsp:sp>
    <dsp:sp modelId="{089063FD-12D6-40D9-B38B-46F6265B7567}">
      <dsp:nvSpPr>
        <dsp:cNvPr id="0" name=""/>
        <dsp:cNvSpPr/>
      </dsp:nvSpPr>
      <dsp:spPr>
        <a:xfrm rot="5400000">
          <a:off x="6343463" y="8808"/>
          <a:ext cx="992497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hlinkClick xmlns:r="http://schemas.openxmlformats.org/officeDocument/2006/relationships" r:id="rId4"/>
            </a:rPr>
            <a:t>Postal Code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Latitude and Longitude data from Geopy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Foursquare API</a:t>
          </a:r>
        </a:p>
      </dsp:txBody>
      <dsp:txXfrm rot="-5400000">
        <a:off x="3621024" y="2779697"/>
        <a:ext cx="6388926" cy="895597"/>
      </dsp:txXfrm>
    </dsp:sp>
    <dsp:sp modelId="{52547FD6-C21E-44FF-8273-3B3662072586}">
      <dsp:nvSpPr>
        <dsp:cNvPr id="0" name=""/>
        <dsp:cNvSpPr/>
      </dsp:nvSpPr>
      <dsp:spPr>
        <a:xfrm>
          <a:off x="0" y="2607185"/>
          <a:ext cx="3621024" cy="12406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114300" rIns="228600" bIns="1143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Seoul</a:t>
          </a:r>
        </a:p>
      </dsp:txBody>
      <dsp:txXfrm>
        <a:off x="60562" y="2667747"/>
        <a:ext cx="3499900" cy="1119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EE31F-96A0-42DB-A417-9CBF91231F76}">
      <dsp:nvSpPr>
        <dsp:cNvPr id="0" name=""/>
        <dsp:cNvSpPr/>
      </dsp:nvSpPr>
      <dsp:spPr>
        <a:xfrm rot="16200000">
          <a:off x="-1800482" y="2665326"/>
          <a:ext cx="4066100" cy="3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4401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NYC</a:t>
          </a:r>
        </a:p>
      </dsp:txBody>
      <dsp:txXfrm>
        <a:off x="-1800482" y="2665326"/>
        <a:ext cx="4066100" cy="367824"/>
      </dsp:txXfrm>
    </dsp:sp>
    <dsp:sp modelId="{BA95CE43-3A86-45D8-A936-47CD54580023}">
      <dsp:nvSpPr>
        <dsp:cNvPr id="0" name=""/>
        <dsp:cNvSpPr/>
      </dsp:nvSpPr>
      <dsp:spPr>
        <a:xfrm>
          <a:off x="416479" y="816188"/>
          <a:ext cx="1832155" cy="40661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24401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Borough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Neighborhood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Latitude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Longitude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5 Unique Boroughs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306 Unique Neighborhoods</a:t>
          </a:r>
        </a:p>
      </dsp:txBody>
      <dsp:txXfrm>
        <a:off x="416479" y="816188"/>
        <a:ext cx="1832155" cy="4066100"/>
      </dsp:txXfrm>
    </dsp:sp>
    <dsp:sp modelId="{CD89E085-72F0-4EF7-A7C8-2A985185B55A}">
      <dsp:nvSpPr>
        <dsp:cNvPr id="0" name=""/>
        <dsp:cNvSpPr/>
      </dsp:nvSpPr>
      <dsp:spPr>
        <a:xfrm>
          <a:off x="48655" y="330660"/>
          <a:ext cx="735648" cy="735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80BBE-0712-4FD6-A57F-754C8B8562AE}">
      <dsp:nvSpPr>
        <dsp:cNvPr id="0" name=""/>
        <dsp:cNvSpPr/>
      </dsp:nvSpPr>
      <dsp:spPr>
        <a:xfrm rot="16200000">
          <a:off x="862557" y="2665326"/>
          <a:ext cx="4066100" cy="3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4401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Toronto</a:t>
          </a:r>
        </a:p>
      </dsp:txBody>
      <dsp:txXfrm>
        <a:off x="862557" y="2665326"/>
        <a:ext cx="4066100" cy="367824"/>
      </dsp:txXfrm>
    </dsp:sp>
    <dsp:sp modelId="{7E9D18B7-B685-4F33-9E31-5F5E46BC20B3}">
      <dsp:nvSpPr>
        <dsp:cNvPr id="0" name=""/>
        <dsp:cNvSpPr/>
      </dsp:nvSpPr>
      <dsp:spPr>
        <a:xfrm>
          <a:off x="3079519" y="816188"/>
          <a:ext cx="1832155" cy="40661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24401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Borough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Neighborhood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Postcode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Latitude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Longitude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Unique Boroughs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103 Unique Postcodes</a:t>
          </a:r>
        </a:p>
      </dsp:txBody>
      <dsp:txXfrm>
        <a:off x="3079519" y="816188"/>
        <a:ext cx="1832155" cy="4066100"/>
      </dsp:txXfrm>
    </dsp:sp>
    <dsp:sp modelId="{2CCD898C-EF9D-42F7-944D-228E753D8EE1}">
      <dsp:nvSpPr>
        <dsp:cNvPr id="0" name=""/>
        <dsp:cNvSpPr/>
      </dsp:nvSpPr>
      <dsp:spPr>
        <a:xfrm>
          <a:off x="2711695" y="330660"/>
          <a:ext cx="735648" cy="7356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0320F-11B3-4EB9-B1E6-0F1C998318BD}">
      <dsp:nvSpPr>
        <dsp:cNvPr id="0" name=""/>
        <dsp:cNvSpPr/>
      </dsp:nvSpPr>
      <dsp:spPr>
        <a:xfrm rot="16200000">
          <a:off x="3525597" y="2665326"/>
          <a:ext cx="4066100" cy="3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4401" bIns="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Seoul</a:t>
          </a:r>
        </a:p>
      </dsp:txBody>
      <dsp:txXfrm>
        <a:off x="3525597" y="2665326"/>
        <a:ext cx="4066100" cy="367824"/>
      </dsp:txXfrm>
    </dsp:sp>
    <dsp:sp modelId="{7279F19F-18E6-4FE7-928F-DEAB633C453B}">
      <dsp:nvSpPr>
        <dsp:cNvPr id="0" name=""/>
        <dsp:cNvSpPr/>
      </dsp:nvSpPr>
      <dsp:spPr>
        <a:xfrm>
          <a:off x="5742560" y="816188"/>
          <a:ext cx="1832155" cy="40661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324401" rIns="135128" bIns="135128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Postcode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District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Latitude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Longitude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25 Unique Districts</a:t>
          </a:r>
        </a:p>
      </dsp:txBody>
      <dsp:txXfrm>
        <a:off x="5742560" y="816188"/>
        <a:ext cx="1832155" cy="4066100"/>
      </dsp:txXfrm>
    </dsp:sp>
    <dsp:sp modelId="{C4E1634C-F0BE-47C4-A723-49555803B8D5}">
      <dsp:nvSpPr>
        <dsp:cNvPr id="0" name=""/>
        <dsp:cNvSpPr/>
      </dsp:nvSpPr>
      <dsp:spPr>
        <a:xfrm>
          <a:off x="5374735" y="330660"/>
          <a:ext cx="735648" cy="7356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Analysis of Cultural beliefs based on popular venues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191364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Esha Tulsian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D5DB6-E71C-491B-AEEE-0A164647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501813"/>
            <a:ext cx="8933688" cy="240689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42753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DC3F62-6DD2-4CE4-A572-DD8A945B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BEC60-15C7-45F7-B0DA-1F51C054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600" dirty="0"/>
              <a:t>Plotted Neighborhoods on a Map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 Used Foursquare API to get venue data</a:t>
            </a:r>
          </a:p>
        </p:txBody>
      </p:sp>
    </p:spTree>
    <p:extLst>
      <p:ext uri="{BB962C8B-B14F-4D97-AF65-F5344CB8AC3E}">
        <p14:creationId xmlns:p14="http://schemas.microsoft.com/office/powerpoint/2010/main" val="249907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7DFCB-6EF9-4368-95C3-2411FB7FA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10032 Total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421 Unique Venue Categories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1C837-2A5F-4641-87C3-1109701C5F3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4" t="28490" r="29231" b="6211"/>
          <a:stretch/>
        </p:blipFill>
        <p:spPr bwMode="auto">
          <a:xfrm>
            <a:off x="270583" y="307328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877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7DFCB-6EF9-4368-95C3-2411FB7FA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2124 Total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269 Unique Venue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F2AFBC-C518-4A48-90C6-E35E5236E5A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 t="35897" r="27308" b="14189"/>
          <a:stretch/>
        </p:blipFill>
        <p:spPr bwMode="auto">
          <a:xfrm>
            <a:off x="193480" y="258615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157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Seoul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7DFCB-6EF9-4368-95C3-2411FB7FA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791 Total Venues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124 Unique Venue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A14BF-1942-45AB-AF4F-5E166A6CFE9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6" t="38747" r="35769" b="12023"/>
          <a:stretch/>
        </p:blipFill>
        <p:spPr bwMode="auto">
          <a:xfrm>
            <a:off x="272610" y="237744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113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63C17A-23A3-4579-8525-35DC647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9311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A5399-153A-497D-95DC-AD31D7350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Top 20 Most Common Overall Venue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EB2829-3BD2-457A-A149-E372A85D0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Top 20 Venue Types after looking at Top 10 Venues of Each Neighborhood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4C6947-CC06-4177-8545-7CB10B755C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3257C4-110A-4FA1-B191-93C183AB273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8" t="42559" r="64672" b="19072"/>
          <a:stretch/>
        </p:blipFill>
        <p:spPr bwMode="auto">
          <a:xfrm>
            <a:off x="1069848" y="2793156"/>
            <a:ext cx="4663440" cy="3163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E089E-D328-4831-ACA8-980E4C2DD68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" t="39519" r="64886" b="22491"/>
          <a:stretch/>
        </p:blipFill>
        <p:spPr bwMode="auto">
          <a:xfrm>
            <a:off x="6458712" y="2797888"/>
            <a:ext cx="4663440" cy="3159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842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26D19F-2D38-4F39-9F29-35E3AAB1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CFE30F-2922-41C1-B65F-30091BAD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99077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133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148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 Neighborhoods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249104-063F-4DC9-B653-47FC75BD29C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1" t="25967" r="32977" b="8574"/>
          <a:stretch/>
        </p:blipFill>
        <p:spPr bwMode="auto">
          <a:xfrm>
            <a:off x="228599" y="237744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025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A5399-153A-497D-95DC-AD31D7350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Top 20 Most Common Overall Venue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EB2829-3BD2-457A-A149-E372A85D0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Top 20 Venue Types after looking at Top 10 Venues of Each Neighborhood</a:t>
            </a:r>
          </a:p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C8FBF4-E8DF-4F3C-B52A-849ABF658C6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5" t="31391" r="64530" b="30882"/>
          <a:stretch/>
        </p:blipFill>
        <p:spPr bwMode="auto">
          <a:xfrm>
            <a:off x="1066799" y="2792471"/>
            <a:ext cx="4663439" cy="31645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38C840-ED0D-4CA6-BA59-08D6FD4014F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34619" r="64918" b="27673"/>
          <a:stretch/>
        </p:blipFill>
        <p:spPr bwMode="auto">
          <a:xfrm>
            <a:off x="6458711" y="2792471"/>
            <a:ext cx="4663439" cy="31645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839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26D19F-2D38-4F39-9F29-35E3AAB1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CFE30F-2922-41C1-B65F-30091BAD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99077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14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74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Neighborhood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47E23-83DC-47AF-A303-623541C4B6C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4" t="40094" r="35535" b="20329"/>
          <a:stretch/>
        </p:blipFill>
        <p:spPr bwMode="auto">
          <a:xfrm>
            <a:off x="176775" y="237744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306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AEE6-3C52-455B-843D-A7F20C58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7A83-41E6-4FA4-978F-38E6243A8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than </a:t>
            </a:r>
            <a:r>
              <a:rPr lang="en-US" sz="4000" b="1" dirty="0"/>
              <a:t>195</a:t>
            </a:r>
            <a:r>
              <a:rPr lang="en-US" sz="4000" dirty="0"/>
              <a:t> countries in the world and </a:t>
            </a:r>
            <a:r>
              <a:rPr lang="en-US" sz="4000" b="1" dirty="0"/>
              <a:t>1000s</a:t>
            </a:r>
            <a:r>
              <a:rPr lang="en-US" sz="4000" dirty="0"/>
              <a:t> of different cultures</a:t>
            </a:r>
          </a:p>
          <a:p>
            <a:r>
              <a:rPr lang="en-US" sz="4000" dirty="0"/>
              <a:t>A city’s layout is planned beforehand to </a:t>
            </a:r>
            <a:r>
              <a:rPr lang="en-US" sz="4000" b="1" dirty="0"/>
              <a:t>reflect cultural traditions </a:t>
            </a:r>
            <a:r>
              <a:rPr lang="en-US" sz="4000" dirty="0"/>
              <a:t>and values</a:t>
            </a:r>
          </a:p>
        </p:txBody>
      </p:sp>
    </p:spTree>
    <p:extLst>
      <p:ext uri="{BB962C8B-B14F-4D97-AF65-F5344CB8AC3E}">
        <p14:creationId xmlns:p14="http://schemas.microsoft.com/office/powerpoint/2010/main" val="2111799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FBBC3-9451-41A5-B54C-A0C0942D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Seoul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1A5399-153A-497D-95DC-AD31D7350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Top 20 Most Common Overall Venue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EB2829-3BD2-457A-A149-E372A85D0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Top 20 Venue Types after looking at Top 10 Venues of Each Neighborhood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0FC23-D340-44FF-B2D4-7F920BD329F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33992" r="64976" b="27891"/>
          <a:stretch/>
        </p:blipFill>
        <p:spPr bwMode="auto">
          <a:xfrm>
            <a:off x="1066800" y="2838181"/>
            <a:ext cx="4663440" cy="3163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51DAF-7CA2-4A1A-A14B-808655D3079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42546" r="64850" b="19563"/>
          <a:stretch/>
        </p:blipFill>
        <p:spPr bwMode="auto">
          <a:xfrm>
            <a:off x="6458711" y="2838180"/>
            <a:ext cx="4663439" cy="3163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5196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26D19F-2D38-4F39-9F29-35E3AAB1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Seoul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CFE30F-2922-41C1-B65F-30091BAD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99077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Neighborhood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Purple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12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Neighborhood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Neighborhood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006B0-01BB-4E64-8F07-1862F5C55BD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8" t="38652" r="40385" b="22412"/>
          <a:stretch/>
        </p:blipFill>
        <p:spPr bwMode="auto">
          <a:xfrm>
            <a:off x="213507" y="295275"/>
            <a:ext cx="7699248" cy="6382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57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11D0-F22A-4907-9B14-DE848756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EAFFD-99E5-4E8C-88E0-F53B783A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0230"/>
            <a:ext cx="10058400" cy="4484370"/>
          </a:xfrm>
        </p:spPr>
        <p:txBody>
          <a:bodyPr>
            <a:normAutofit/>
          </a:bodyPr>
          <a:lstStyle/>
          <a:p>
            <a:r>
              <a:rPr lang="en-US" b="1" dirty="0"/>
              <a:t>Coffee shops or cafes</a:t>
            </a:r>
            <a:r>
              <a:rPr lang="en-US" dirty="0"/>
              <a:t> are frequented by all the cultures</a:t>
            </a:r>
          </a:p>
          <a:p>
            <a:pPr lvl="1"/>
            <a:r>
              <a:rPr lang="en-US" dirty="0"/>
              <a:t>Suggests that coffee shops are important in all 3 cultures</a:t>
            </a:r>
          </a:p>
          <a:p>
            <a:pPr lvl="1"/>
            <a:r>
              <a:rPr lang="en-US" dirty="0"/>
              <a:t>Provides for a small comfy place for customers to enjoy their coffee while doing work or socializing</a:t>
            </a:r>
          </a:p>
          <a:p>
            <a:r>
              <a:rPr lang="en-US" b="1" dirty="0"/>
              <a:t>Cultural Aspect: </a:t>
            </a:r>
            <a:r>
              <a:rPr lang="en-US" dirty="0"/>
              <a:t>Though they all frequent them, it does not mean the décor of the coffee shop or items in the coffee shop are the same</a:t>
            </a:r>
          </a:p>
          <a:p>
            <a:pPr lvl="1"/>
            <a:r>
              <a:rPr lang="en-US" dirty="0"/>
              <a:t>For instance, in NYC, they have coffee shops like Starbucks. However, in Seoul, they have themed cafes based on popular cartoons or locations.</a:t>
            </a:r>
          </a:p>
          <a:p>
            <a:r>
              <a:rPr lang="en-US" dirty="0"/>
              <a:t>All the cities had one or more food and drink places as their top 3 </a:t>
            </a:r>
          </a:p>
          <a:p>
            <a:r>
              <a:rPr lang="en-US" dirty="0"/>
              <a:t>Toronto: only city with a non-food venue - </a:t>
            </a:r>
            <a:r>
              <a:rPr lang="en-US" b="1" dirty="0"/>
              <a:t>discount store</a:t>
            </a:r>
          </a:p>
          <a:p>
            <a:pPr lvl="1"/>
            <a:r>
              <a:rPr lang="en-US" b="1" dirty="0"/>
              <a:t>Shopping</a:t>
            </a:r>
            <a:r>
              <a:rPr lang="en-US" dirty="0"/>
              <a:t> plays a big role in their culture</a:t>
            </a:r>
          </a:p>
          <a:p>
            <a:r>
              <a:rPr lang="en-US" dirty="0"/>
              <a:t>NYC: makes sense that </a:t>
            </a:r>
            <a:r>
              <a:rPr lang="en-US" b="1" dirty="0"/>
              <a:t>pizza places, Italian restaurants, and deli/bodegas </a:t>
            </a:r>
            <a:r>
              <a:rPr lang="en-US" dirty="0"/>
              <a:t>are frequented because NYC is known for its delicious pizza, pasta, and subs. </a:t>
            </a:r>
          </a:p>
          <a:p>
            <a:r>
              <a:rPr lang="en-US" dirty="0"/>
              <a:t>Seoul: </a:t>
            </a:r>
            <a:r>
              <a:rPr lang="en-US" b="1" dirty="0"/>
              <a:t>more Korean restaurants</a:t>
            </a:r>
            <a:r>
              <a:rPr lang="en-US" dirty="0"/>
              <a:t> as the general population is Korean. Korean food is known for having delicious BBQ, which is reflected by </a:t>
            </a:r>
            <a:r>
              <a:rPr lang="en-US" b="1" dirty="0"/>
              <a:t>BBQ joints </a:t>
            </a:r>
            <a:r>
              <a:rPr lang="en-US" dirty="0"/>
              <a:t>being frequented often as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2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B872-9A4B-4339-A9A2-FD558ACC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09274-8698-46AC-AE64-117B91237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data science process was followed</a:t>
            </a:r>
          </a:p>
          <a:p>
            <a:pPr marL="457200" lvl="2">
              <a:lnSpc>
                <a:spcPct val="110000"/>
              </a:lnSpc>
              <a:spcBef>
                <a:spcPts val="900"/>
              </a:spcBef>
            </a:pPr>
            <a:r>
              <a:rPr lang="en-US" sz="1400" dirty="0"/>
              <a:t>The steps were identifying the business problem, specifying and cleaning data required, performing exploratory data analysis, performing machine learning by clustering, and analyzing the results</a:t>
            </a:r>
          </a:p>
          <a:p>
            <a:r>
              <a:rPr lang="en-US" dirty="0"/>
              <a:t>To answer the business question,</a:t>
            </a:r>
          </a:p>
          <a:p>
            <a:pPr marL="457200" lvl="2">
              <a:lnSpc>
                <a:spcPct val="110000"/>
              </a:lnSpc>
              <a:spcBef>
                <a:spcPts val="900"/>
              </a:spcBef>
            </a:pPr>
            <a:r>
              <a:rPr lang="en-US" sz="1400" dirty="0"/>
              <a:t>each city is different and the top venue categories reflect the culture</a:t>
            </a:r>
          </a:p>
          <a:p>
            <a:pPr marL="457200" lvl="2">
              <a:lnSpc>
                <a:spcPct val="110000"/>
              </a:lnSpc>
              <a:spcBef>
                <a:spcPts val="900"/>
              </a:spcBef>
            </a:pPr>
            <a:r>
              <a:rPr lang="en-US" sz="1400" dirty="0"/>
              <a:t>For instance, coffee shops are popular in all cities but decorations and menu items should be related to the culture</a:t>
            </a:r>
          </a:p>
        </p:txBody>
      </p:sp>
    </p:spTree>
    <p:extLst>
      <p:ext uri="{BB962C8B-B14F-4D97-AF65-F5344CB8AC3E}">
        <p14:creationId xmlns:p14="http://schemas.microsoft.com/office/powerpoint/2010/main" val="160575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ABF13A-F8E7-498B-A79D-BE3BE4B2E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Time!!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85FF03-96B5-4032-B7E5-071B4F2884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Hope you enjoyed!</a:t>
            </a:r>
          </a:p>
        </p:txBody>
      </p:sp>
    </p:spTree>
    <p:extLst>
      <p:ext uri="{BB962C8B-B14F-4D97-AF65-F5344CB8AC3E}">
        <p14:creationId xmlns:p14="http://schemas.microsoft.com/office/powerpoint/2010/main" val="392375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Focus on 3 Cities of the World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46326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7A17-98AF-40A0-A1F5-1F3BA906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79553-0CCA-4F27-B5F1-F5895D2F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Compare the 3 cities and how each represents their unique culture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Analyze which venue type is most common</a:t>
            </a:r>
          </a:p>
        </p:txBody>
      </p:sp>
    </p:spTree>
    <p:extLst>
      <p:ext uri="{BB962C8B-B14F-4D97-AF65-F5344CB8AC3E}">
        <p14:creationId xmlns:p14="http://schemas.microsoft.com/office/powerpoint/2010/main" val="302320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723B-6C8A-4118-AD1F-261A187D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EED5-E6DB-46A3-96FB-255858CB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Businesses</a:t>
            </a:r>
            <a:r>
              <a:rPr lang="en-US" sz="4000" dirty="0"/>
              <a:t>: understand the culture and what the population likes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General Public</a:t>
            </a:r>
            <a:r>
              <a:rPr lang="en-US" sz="4000" dirty="0"/>
              <a:t>: learn about cultural comparisons</a:t>
            </a:r>
          </a:p>
        </p:txBody>
      </p:sp>
    </p:spTree>
    <p:extLst>
      <p:ext uri="{BB962C8B-B14F-4D97-AF65-F5344CB8AC3E}">
        <p14:creationId xmlns:p14="http://schemas.microsoft.com/office/powerpoint/2010/main" val="110459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630A-E43E-440D-B5CA-0BD33E07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8B2A0101-B792-41F6-9EB9-1390C771B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562784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983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0FDF-5385-41F4-9D0F-A508F23E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167023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1D4EB-F46F-44B7-949C-E9F82285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4A8576-4077-445D-95F3-6E4F87A9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8461"/>
            <a:ext cx="10058400" cy="4657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NYC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columns “Borough”, “Neighborhoods”, “Latitude”, and “Longitude”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dataframe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Toronto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Scrape Wikipedia and create dataframe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Remove NA values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Make sure each row is a different postcode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Seoul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Scrape Wikipedia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Geopy Library to get Latitude and Longitude Data</a:t>
            </a:r>
          </a:p>
        </p:txBody>
      </p:sp>
    </p:spTree>
    <p:extLst>
      <p:ext uri="{BB962C8B-B14F-4D97-AF65-F5344CB8AC3E}">
        <p14:creationId xmlns:p14="http://schemas.microsoft.com/office/powerpoint/2010/main" val="567370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4C46D6F-F013-44B0-84D7-DA33B9CB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BA1F7EB-7E20-4786-88BF-B70485443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712428"/>
              </p:ext>
            </p:extLst>
          </p:nvPr>
        </p:nvGraphicFramePr>
        <p:xfrm>
          <a:off x="2465365" y="1347765"/>
          <a:ext cx="7623371" cy="521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376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{983DA366-0D16-40BE-85D5-BFB1D556E9E3}tf78438558_win32</Template>
  <TotalTime>101</TotalTime>
  <Words>676</Words>
  <Application>Microsoft Office PowerPoint</Application>
  <PresentationFormat>Widescreen</PresentationFormat>
  <Paragraphs>154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Garamond</vt:lpstr>
      <vt:lpstr>SavonVTI</vt:lpstr>
      <vt:lpstr>Analysis of Cultural beliefs based on popular venues</vt:lpstr>
      <vt:lpstr>Background</vt:lpstr>
      <vt:lpstr>Focus on 3 Cities of the World</vt:lpstr>
      <vt:lpstr>Business Problem</vt:lpstr>
      <vt:lpstr>Interest</vt:lpstr>
      <vt:lpstr>Data Sources</vt:lpstr>
      <vt:lpstr>Data Cleaning</vt:lpstr>
      <vt:lpstr>Data Cleaning Steps</vt:lpstr>
      <vt:lpstr>Features</vt:lpstr>
      <vt:lpstr>Exploratory Data Analysis</vt:lpstr>
      <vt:lpstr>Steps</vt:lpstr>
      <vt:lpstr>New York City</vt:lpstr>
      <vt:lpstr>Toronto</vt:lpstr>
      <vt:lpstr>Seoul</vt:lpstr>
      <vt:lpstr>Results</vt:lpstr>
      <vt:lpstr>New York City</vt:lpstr>
      <vt:lpstr>New York City</vt:lpstr>
      <vt:lpstr>Toronto</vt:lpstr>
      <vt:lpstr>Toronto</vt:lpstr>
      <vt:lpstr>Seoul</vt:lpstr>
      <vt:lpstr>Seoul</vt:lpstr>
      <vt:lpstr>Discussion</vt:lpstr>
      <vt:lpstr>Conclusion</vt:lpstr>
      <vt:lpstr>Thank You for your Time!!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Cultural beliefs based on popular venues</dc:title>
  <dc:creator>Esha Tulsian</dc:creator>
  <cp:lastModifiedBy>Esha Tulsian</cp:lastModifiedBy>
  <cp:revision>11</cp:revision>
  <dcterms:created xsi:type="dcterms:W3CDTF">2020-08-16T03:47:56Z</dcterms:created>
  <dcterms:modified xsi:type="dcterms:W3CDTF">2020-08-16T05:29:26Z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